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notesMasterIdLst>
    <p:notesMasterId r:id="rId25"/>
  </p:notesMasterIdLst>
  <p:sldIdLst>
    <p:sldId id="257" r:id="rId5"/>
    <p:sldId id="260" r:id="rId6"/>
    <p:sldId id="269" r:id="rId7"/>
    <p:sldId id="274" r:id="rId8"/>
    <p:sldId id="270" r:id="rId9"/>
    <p:sldId id="271" r:id="rId10"/>
    <p:sldId id="272" r:id="rId11"/>
    <p:sldId id="275" r:id="rId12"/>
    <p:sldId id="259" r:id="rId13"/>
    <p:sldId id="262" r:id="rId14"/>
    <p:sldId id="261" r:id="rId15"/>
    <p:sldId id="276" r:id="rId16"/>
    <p:sldId id="277" r:id="rId17"/>
    <p:sldId id="268" r:id="rId18"/>
    <p:sldId id="267" r:id="rId19"/>
    <p:sldId id="266" r:id="rId20"/>
    <p:sldId id="265" r:id="rId21"/>
    <p:sldId id="264" r:id="rId22"/>
    <p:sldId id="263"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A9F9D-FAAE-56F3-6D38-787D6393923D}" v="204" dt="2024-05-17T05:59:05.332"/>
    <p1510:client id="{20D72490-8D43-FB13-B5EC-82040EE75E42}" v="79" dt="2024-05-17T06:16:06.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Riordan" userId="S::hannah.riordan@det.nsw.edu.au::2705dd74-5708-4bb4-be63-c8f00774f6d3" providerId="AD" clId="Web-{F0764441-5D22-1CAC-8F5A-608F02E941FF}"/>
    <pc:docChg chg="modSld">
      <pc:chgData name="Hannah Riordan" userId="S::hannah.riordan@det.nsw.edu.au::2705dd74-5708-4bb4-be63-c8f00774f6d3" providerId="AD" clId="Web-{F0764441-5D22-1CAC-8F5A-608F02E941FF}" dt="2023-10-24T07:08:28.626" v="1"/>
      <pc:docMkLst>
        <pc:docMk/>
      </pc:docMkLst>
      <pc:sldChg chg="addSp delSp">
        <pc:chgData name="Hannah Riordan" userId="S::hannah.riordan@det.nsw.edu.au::2705dd74-5708-4bb4-be63-c8f00774f6d3" providerId="AD" clId="Web-{F0764441-5D22-1CAC-8F5A-608F02E941FF}" dt="2023-10-24T07:08:28.626" v="1"/>
        <pc:sldMkLst>
          <pc:docMk/>
          <pc:sldMk cId="3752871548" sldId="262"/>
        </pc:sldMkLst>
        <pc:spChg chg="add del">
          <ac:chgData name="Hannah Riordan" userId="S::hannah.riordan@det.nsw.edu.au::2705dd74-5708-4bb4-be63-c8f00774f6d3" providerId="AD" clId="Web-{F0764441-5D22-1CAC-8F5A-608F02E941FF}" dt="2023-10-24T07:08:28.626" v="1"/>
          <ac:spMkLst>
            <pc:docMk/>
            <pc:sldMk cId="3752871548" sldId="262"/>
            <ac:spMk id="3" creationId="{3EA827A5-1DE9-CEF0-6C84-331CB5AC61EA}"/>
          </ac:spMkLst>
        </pc:spChg>
      </pc:sldChg>
    </pc:docChg>
  </pc:docChgLst>
  <pc:docChgLst>
    <pc:chgData name="Hannah Riordan" userId="S::hannah.riordan@det.nsw.edu.au::2705dd74-5708-4bb4-be63-c8f00774f6d3" providerId="AD" clId="Web-{D934615F-4AF0-46B2-A4AA-F0A4A67CD6AA}"/>
    <pc:docChg chg="modSld">
      <pc:chgData name="Hannah Riordan" userId="S::hannah.riordan@det.nsw.edu.au::2705dd74-5708-4bb4-be63-c8f00774f6d3" providerId="AD" clId="Web-{D934615F-4AF0-46B2-A4AA-F0A4A67CD6AA}" dt="2023-09-18T03:45:48.981" v="5" actId="20577"/>
      <pc:docMkLst>
        <pc:docMk/>
      </pc:docMkLst>
      <pc:sldChg chg="modSp">
        <pc:chgData name="Hannah Riordan" userId="S::hannah.riordan@det.nsw.edu.au::2705dd74-5708-4bb4-be63-c8f00774f6d3" providerId="AD" clId="Web-{D934615F-4AF0-46B2-A4AA-F0A4A67CD6AA}" dt="2023-09-18T03:45:48.981" v="5" actId="20577"/>
        <pc:sldMkLst>
          <pc:docMk/>
          <pc:sldMk cId="3306675068" sldId="260"/>
        </pc:sldMkLst>
        <pc:spChg chg="mod">
          <ac:chgData name="Hannah Riordan" userId="S::hannah.riordan@det.nsw.edu.au::2705dd74-5708-4bb4-be63-c8f00774f6d3" providerId="AD" clId="Web-{D934615F-4AF0-46B2-A4AA-F0A4A67CD6AA}" dt="2023-09-18T03:45:48.981" v="5" actId="20577"/>
          <ac:spMkLst>
            <pc:docMk/>
            <pc:sldMk cId="3306675068" sldId="260"/>
            <ac:spMk id="3" creationId="{C8E66022-2F62-0101-3FB9-3D753DEFF2C5}"/>
          </ac:spMkLst>
        </pc:spChg>
      </pc:sldChg>
    </pc:docChg>
  </pc:docChgLst>
  <pc:docChgLst>
    <pc:chgData name="Hannah Riordan" userId="S::hannah.riordan@det.nsw.edu.au::2705dd74-5708-4bb4-be63-c8f00774f6d3" providerId="AD" clId="Web-{20D72490-8D43-FB13-B5EC-82040EE75E42}"/>
    <pc:docChg chg="modSld">
      <pc:chgData name="Hannah Riordan" userId="S::hannah.riordan@det.nsw.edu.au::2705dd74-5708-4bb4-be63-c8f00774f6d3" providerId="AD" clId="Web-{20D72490-8D43-FB13-B5EC-82040EE75E42}" dt="2024-05-17T06:16:06.451" v="68" actId="1076"/>
      <pc:docMkLst>
        <pc:docMk/>
      </pc:docMkLst>
      <pc:sldChg chg="modSp">
        <pc:chgData name="Hannah Riordan" userId="S::hannah.riordan@det.nsw.edu.au::2705dd74-5708-4bb4-be63-c8f00774f6d3" providerId="AD" clId="Web-{20D72490-8D43-FB13-B5EC-82040EE75E42}" dt="2024-05-17T06:16:06.451" v="68" actId="1076"/>
        <pc:sldMkLst>
          <pc:docMk/>
          <pc:sldMk cId="280969994" sldId="270"/>
        </pc:sldMkLst>
        <pc:spChg chg="mod">
          <ac:chgData name="Hannah Riordan" userId="S::hannah.riordan@det.nsw.edu.au::2705dd74-5708-4bb4-be63-c8f00774f6d3" providerId="AD" clId="Web-{20D72490-8D43-FB13-B5EC-82040EE75E42}" dt="2024-05-17T06:15:57.716" v="66" actId="1076"/>
          <ac:spMkLst>
            <pc:docMk/>
            <pc:sldMk cId="280969994" sldId="270"/>
            <ac:spMk id="6" creationId="{E8A70AD1-E28F-2366-88D8-D696DAB99495}"/>
          </ac:spMkLst>
        </pc:spChg>
        <pc:spChg chg="mod">
          <ac:chgData name="Hannah Riordan" userId="S::hannah.riordan@det.nsw.edu.au::2705dd74-5708-4bb4-be63-c8f00774f6d3" providerId="AD" clId="Web-{20D72490-8D43-FB13-B5EC-82040EE75E42}" dt="2024-05-17T06:16:06.451" v="68" actId="1076"/>
          <ac:spMkLst>
            <pc:docMk/>
            <pc:sldMk cId="280969994" sldId="270"/>
            <ac:spMk id="7" creationId="{36F40008-DED9-2B98-F869-BA077C892184}"/>
          </ac:spMkLst>
        </pc:spChg>
        <pc:spChg chg="mod">
          <ac:chgData name="Hannah Riordan" userId="S::hannah.riordan@det.nsw.edu.au::2705dd74-5708-4bb4-be63-c8f00774f6d3" providerId="AD" clId="Web-{20D72490-8D43-FB13-B5EC-82040EE75E42}" dt="2024-05-17T06:16:00.232" v="67" actId="1076"/>
          <ac:spMkLst>
            <pc:docMk/>
            <pc:sldMk cId="280969994" sldId="270"/>
            <ac:spMk id="8" creationId="{B64DA56B-50E1-F44D-623E-41D77C76DD90}"/>
          </ac:spMkLst>
        </pc:spChg>
        <pc:spChg chg="mod">
          <ac:chgData name="Hannah Riordan" userId="S::hannah.riordan@det.nsw.edu.au::2705dd74-5708-4bb4-be63-c8f00774f6d3" providerId="AD" clId="Web-{20D72490-8D43-FB13-B5EC-82040EE75E42}" dt="2024-05-17T06:15:54.232" v="65" actId="1076"/>
          <ac:spMkLst>
            <pc:docMk/>
            <pc:sldMk cId="280969994" sldId="270"/>
            <ac:spMk id="11" creationId="{A55F41BB-3F96-124D-E967-7340A51ECE26}"/>
          </ac:spMkLst>
        </pc:spChg>
        <pc:spChg chg="mod">
          <ac:chgData name="Hannah Riordan" userId="S::hannah.riordan@det.nsw.edu.au::2705dd74-5708-4bb4-be63-c8f00774f6d3" providerId="AD" clId="Web-{20D72490-8D43-FB13-B5EC-82040EE75E42}" dt="2024-05-17T06:13:54.907" v="19" actId="20577"/>
          <ac:spMkLst>
            <pc:docMk/>
            <pc:sldMk cId="280969994" sldId="270"/>
            <ac:spMk id="17" creationId="{E59F23B5-9584-B416-0690-F89CF22A6D0A}"/>
          </ac:spMkLst>
        </pc:spChg>
        <pc:spChg chg="mod">
          <ac:chgData name="Hannah Riordan" userId="S::hannah.riordan@det.nsw.edu.au::2705dd74-5708-4bb4-be63-c8f00774f6d3" providerId="AD" clId="Web-{20D72490-8D43-FB13-B5EC-82040EE75E42}" dt="2024-05-17T06:14:42.823" v="33" actId="20577"/>
          <ac:spMkLst>
            <pc:docMk/>
            <pc:sldMk cId="280969994" sldId="270"/>
            <ac:spMk id="18" creationId="{9E19081A-7AD0-FECD-818F-BEC5AA95A222}"/>
          </ac:spMkLst>
        </pc:spChg>
        <pc:spChg chg="mod">
          <ac:chgData name="Hannah Riordan" userId="S::hannah.riordan@det.nsw.edu.au::2705dd74-5708-4bb4-be63-c8f00774f6d3" providerId="AD" clId="Web-{20D72490-8D43-FB13-B5EC-82040EE75E42}" dt="2024-05-17T06:15:22.934" v="49" actId="14100"/>
          <ac:spMkLst>
            <pc:docMk/>
            <pc:sldMk cId="280969994" sldId="270"/>
            <ac:spMk id="19" creationId="{9605DE61-9DF0-8A58-F2A4-992645DB1BD4}"/>
          </ac:spMkLst>
        </pc:spChg>
        <pc:spChg chg="mod">
          <ac:chgData name="Hannah Riordan" userId="S::hannah.riordan@det.nsw.edu.au::2705dd74-5708-4bb4-be63-c8f00774f6d3" providerId="AD" clId="Web-{20D72490-8D43-FB13-B5EC-82040EE75E42}" dt="2024-05-17T06:15:46.106" v="63" actId="20577"/>
          <ac:spMkLst>
            <pc:docMk/>
            <pc:sldMk cId="280969994" sldId="270"/>
            <ac:spMk id="20" creationId="{B62F6D6D-FBA2-DFDB-3F32-AEEF9A96572E}"/>
          </ac:spMkLst>
        </pc:spChg>
      </pc:sldChg>
    </pc:docChg>
  </pc:docChgLst>
  <pc:docChgLst>
    <pc:chgData name="Hannah Riordan" userId="S::hannah.riordan@det.nsw.edu.au::2705dd74-5708-4bb4-be63-c8f00774f6d3" providerId="AD" clId="Web-{321D47A0-95F7-BA9B-038C-A93B89536844}"/>
    <pc:docChg chg="addSld modSld sldOrd">
      <pc:chgData name="Hannah Riordan" userId="S::hannah.riordan@det.nsw.edu.au::2705dd74-5708-4bb4-be63-c8f00774f6d3" providerId="AD" clId="Web-{321D47A0-95F7-BA9B-038C-A93B89536844}" dt="2023-09-20T01:08:08.218" v="617" actId="20577"/>
      <pc:docMkLst>
        <pc:docMk/>
      </pc:docMkLst>
      <pc:sldChg chg="modSp">
        <pc:chgData name="Hannah Riordan" userId="S::hannah.riordan@det.nsw.edu.au::2705dd74-5708-4bb4-be63-c8f00774f6d3" providerId="AD" clId="Web-{321D47A0-95F7-BA9B-038C-A93B89536844}" dt="2023-09-20T00:37:09.265" v="3" actId="20577"/>
        <pc:sldMkLst>
          <pc:docMk/>
          <pc:sldMk cId="3306675068" sldId="260"/>
        </pc:sldMkLst>
        <pc:spChg chg="mod">
          <ac:chgData name="Hannah Riordan" userId="S::hannah.riordan@det.nsw.edu.au::2705dd74-5708-4bb4-be63-c8f00774f6d3" providerId="AD" clId="Web-{321D47A0-95F7-BA9B-038C-A93B89536844}" dt="2023-09-20T00:37:09.265" v="3" actId="20577"/>
          <ac:spMkLst>
            <pc:docMk/>
            <pc:sldMk cId="3306675068" sldId="260"/>
            <ac:spMk id="3" creationId="{C8E66022-2F62-0101-3FB9-3D753DEFF2C5}"/>
          </ac:spMkLst>
        </pc:spChg>
      </pc:sldChg>
      <pc:sldChg chg="modNotes">
        <pc:chgData name="Hannah Riordan" userId="S::hannah.riordan@det.nsw.edu.au::2705dd74-5708-4bb4-be63-c8f00774f6d3" providerId="AD" clId="Web-{321D47A0-95F7-BA9B-038C-A93B89536844}" dt="2023-09-20T00:52:01.928" v="321"/>
        <pc:sldMkLst>
          <pc:docMk/>
          <pc:sldMk cId="2357869182" sldId="263"/>
        </pc:sldMkLst>
      </pc:sldChg>
      <pc:sldChg chg="modNotes">
        <pc:chgData name="Hannah Riordan" userId="S::hannah.riordan@det.nsw.edu.au::2705dd74-5708-4bb4-be63-c8f00774f6d3" providerId="AD" clId="Web-{321D47A0-95F7-BA9B-038C-A93B89536844}" dt="2023-09-20T00:56:02.043" v="447"/>
        <pc:sldMkLst>
          <pc:docMk/>
          <pc:sldMk cId="611338121" sldId="264"/>
        </pc:sldMkLst>
      </pc:sldChg>
      <pc:sldChg chg="modNotes">
        <pc:chgData name="Hannah Riordan" userId="S::hannah.riordan@det.nsw.edu.au::2705dd74-5708-4bb4-be63-c8f00774f6d3" providerId="AD" clId="Web-{321D47A0-95F7-BA9B-038C-A93B89536844}" dt="2023-09-20T00:51:57.881" v="320"/>
        <pc:sldMkLst>
          <pc:docMk/>
          <pc:sldMk cId="3871408763" sldId="265"/>
        </pc:sldMkLst>
      </pc:sldChg>
      <pc:sldChg chg="modSp modNotes">
        <pc:chgData name="Hannah Riordan" userId="S::hannah.riordan@det.nsw.edu.au::2705dd74-5708-4bb4-be63-c8f00774f6d3" providerId="AD" clId="Web-{321D47A0-95F7-BA9B-038C-A93B89536844}" dt="2023-09-20T00:55:04.479" v="423"/>
        <pc:sldMkLst>
          <pc:docMk/>
          <pc:sldMk cId="2114069751" sldId="266"/>
        </pc:sldMkLst>
        <pc:spChg chg="mod">
          <ac:chgData name="Hannah Riordan" userId="S::hannah.riordan@det.nsw.edu.au::2705dd74-5708-4bb4-be63-c8f00774f6d3" providerId="AD" clId="Web-{321D47A0-95F7-BA9B-038C-A93B89536844}" dt="2023-09-20T00:54:42.307" v="416" actId="20577"/>
          <ac:spMkLst>
            <pc:docMk/>
            <pc:sldMk cId="2114069751" sldId="266"/>
            <ac:spMk id="3" creationId="{ABAE4D5B-573B-47DE-6F7B-B4F1E828D18A}"/>
          </ac:spMkLst>
        </pc:spChg>
      </pc:sldChg>
      <pc:sldChg chg="ord modNotes">
        <pc:chgData name="Hannah Riordan" userId="S::hannah.riordan@det.nsw.edu.au::2705dd74-5708-4bb4-be63-c8f00774f6d3" providerId="AD" clId="Web-{321D47A0-95F7-BA9B-038C-A93B89536844}" dt="2023-09-20T00:51:55.537" v="319"/>
        <pc:sldMkLst>
          <pc:docMk/>
          <pc:sldMk cId="4000936030" sldId="267"/>
        </pc:sldMkLst>
      </pc:sldChg>
      <pc:sldChg chg="modSp ord modNotes">
        <pc:chgData name="Hannah Riordan" userId="S::hannah.riordan@det.nsw.edu.au::2705dd74-5708-4bb4-be63-c8f00774f6d3" providerId="AD" clId="Web-{321D47A0-95F7-BA9B-038C-A93B89536844}" dt="2023-09-20T00:53:40.883" v="384"/>
        <pc:sldMkLst>
          <pc:docMk/>
          <pc:sldMk cId="3114399140" sldId="268"/>
        </pc:sldMkLst>
        <pc:spChg chg="mod ord">
          <ac:chgData name="Hannah Riordan" userId="S::hannah.riordan@det.nsw.edu.au::2705dd74-5708-4bb4-be63-c8f00774f6d3" providerId="AD" clId="Web-{321D47A0-95F7-BA9B-038C-A93B89536844}" dt="2023-09-20T00:41:22.833" v="20" actId="14100"/>
          <ac:spMkLst>
            <pc:docMk/>
            <pc:sldMk cId="3114399140" sldId="268"/>
            <ac:spMk id="3" creationId="{ABAE4D5B-573B-47DE-6F7B-B4F1E828D18A}"/>
          </ac:spMkLst>
        </pc:spChg>
        <pc:spChg chg="mod">
          <ac:chgData name="Hannah Riordan" userId="S::hannah.riordan@det.nsw.edu.au::2705dd74-5708-4bb4-be63-c8f00774f6d3" providerId="AD" clId="Web-{321D47A0-95F7-BA9B-038C-A93B89536844}" dt="2023-09-20T00:40:19.394" v="7" actId="1076"/>
          <ac:spMkLst>
            <pc:docMk/>
            <pc:sldMk cId="3114399140" sldId="268"/>
            <ac:spMk id="5" creationId="{D511869F-A6E2-B802-CE00-E10E7B61C4E9}"/>
          </ac:spMkLst>
        </pc:spChg>
      </pc:sldChg>
      <pc:sldChg chg="addSp delSp modSp new mod setBg modNotes">
        <pc:chgData name="Hannah Riordan" userId="S::hannah.riordan@det.nsw.edu.au::2705dd74-5708-4bb4-be63-c8f00774f6d3" providerId="AD" clId="Web-{321D47A0-95F7-BA9B-038C-A93B89536844}" dt="2023-09-20T01:08:08.218" v="617" actId="20577"/>
        <pc:sldMkLst>
          <pc:docMk/>
          <pc:sldMk cId="3322712281" sldId="269"/>
        </pc:sldMkLst>
        <pc:spChg chg="mod">
          <ac:chgData name="Hannah Riordan" userId="S::hannah.riordan@det.nsw.edu.au::2705dd74-5708-4bb4-be63-c8f00774f6d3" providerId="AD" clId="Web-{321D47A0-95F7-BA9B-038C-A93B89536844}" dt="2023-09-20T01:08:00.733" v="615"/>
          <ac:spMkLst>
            <pc:docMk/>
            <pc:sldMk cId="3322712281" sldId="269"/>
            <ac:spMk id="2" creationId="{1EE69818-15D3-5336-96CB-904D5CE3133B}"/>
          </ac:spMkLst>
        </pc:spChg>
        <pc:spChg chg="add del mod">
          <ac:chgData name="Hannah Riordan" userId="S::hannah.riordan@det.nsw.edu.au::2705dd74-5708-4bb4-be63-c8f00774f6d3" providerId="AD" clId="Web-{321D47A0-95F7-BA9B-038C-A93B89536844}" dt="2023-09-20T01:08:00.733" v="615"/>
          <ac:spMkLst>
            <pc:docMk/>
            <pc:sldMk cId="3322712281" sldId="269"/>
            <ac:spMk id="3" creationId="{EA6710FD-7557-F264-D2DB-8413D7A67F2E}"/>
          </ac:spMkLst>
        </pc:spChg>
        <pc:spChg chg="add">
          <ac:chgData name="Hannah Riordan" userId="S::hannah.riordan@det.nsw.edu.au::2705dd74-5708-4bb4-be63-c8f00774f6d3" providerId="AD" clId="Web-{321D47A0-95F7-BA9B-038C-A93B89536844}" dt="2023-09-20T01:08:00.733" v="615"/>
          <ac:spMkLst>
            <pc:docMk/>
            <pc:sldMk cId="3322712281" sldId="269"/>
            <ac:spMk id="8" creationId="{E92FEB64-6EEA-4759-B4A4-BD2C1E660BA8}"/>
          </ac:spMkLst>
        </pc:spChg>
        <pc:spChg chg="add del">
          <ac:chgData name="Hannah Riordan" userId="S::hannah.riordan@det.nsw.edu.au::2705dd74-5708-4bb4-be63-c8f00774f6d3" providerId="AD" clId="Web-{321D47A0-95F7-BA9B-038C-A93B89536844}" dt="2023-09-20T01:08:00.717" v="614"/>
          <ac:spMkLst>
            <pc:docMk/>
            <pc:sldMk cId="3322712281" sldId="269"/>
            <ac:spMk id="9" creationId="{AE5A632B-B15A-489E-8337-BC0F40DBC21F}"/>
          </ac:spMkLst>
        </pc:spChg>
        <pc:spChg chg="add">
          <ac:chgData name="Hannah Riordan" userId="S::hannah.riordan@det.nsw.edu.au::2705dd74-5708-4bb4-be63-c8f00774f6d3" providerId="AD" clId="Web-{321D47A0-95F7-BA9B-038C-A93B89536844}" dt="2023-09-20T01:08:00.733" v="615"/>
          <ac:spMkLst>
            <pc:docMk/>
            <pc:sldMk cId="3322712281" sldId="269"/>
            <ac:spMk id="10" creationId="{B10BB131-AC8E-4A8E-A5D1-36260F720C3B}"/>
          </ac:spMkLst>
        </pc:spChg>
        <pc:spChg chg="add del">
          <ac:chgData name="Hannah Riordan" userId="S::hannah.riordan@det.nsw.edu.au::2705dd74-5708-4bb4-be63-c8f00774f6d3" providerId="AD" clId="Web-{321D47A0-95F7-BA9B-038C-A93B89536844}" dt="2023-09-20T01:08:00.717" v="614"/>
          <ac:spMkLst>
            <pc:docMk/>
            <pc:sldMk cId="3322712281" sldId="269"/>
            <ac:spMk id="11" creationId="{6E895C8D-1379-40B8-8B1B-B6F5AEAF0A6C}"/>
          </ac:spMkLst>
        </pc:spChg>
        <pc:spChg chg="add">
          <ac:chgData name="Hannah Riordan" userId="S::hannah.riordan@det.nsw.edu.au::2705dd74-5708-4bb4-be63-c8f00774f6d3" providerId="AD" clId="Web-{321D47A0-95F7-BA9B-038C-A93B89536844}" dt="2023-09-20T01:08:00.733" v="615"/>
          <ac:spMkLst>
            <pc:docMk/>
            <pc:sldMk cId="3322712281" sldId="269"/>
            <ac:spMk id="12" creationId="{14847E93-7DC1-4D4B-8829-B19AA7137C50}"/>
          </ac:spMkLst>
        </pc:spChg>
        <pc:spChg chg="add del">
          <ac:chgData name="Hannah Riordan" userId="S::hannah.riordan@det.nsw.edu.au::2705dd74-5708-4bb4-be63-c8f00774f6d3" providerId="AD" clId="Web-{321D47A0-95F7-BA9B-038C-A93B89536844}" dt="2023-09-20T01:08:00.717" v="614"/>
          <ac:spMkLst>
            <pc:docMk/>
            <pc:sldMk cId="3322712281" sldId="269"/>
            <ac:spMk id="13" creationId="{651547D7-AD18-407B-A5F4-F8225B5DCFCC}"/>
          </ac:spMkLst>
        </pc:spChg>
        <pc:spChg chg="add">
          <ac:chgData name="Hannah Riordan" userId="S::hannah.riordan@det.nsw.edu.au::2705dd74-5708-4bb4-be63-c8f00774f6d3" providerId="AD" clId="Web-{321D47A0-95F7-BA9B-038C-A93B89536844}" dt="2023-09-20T01:08:00.733" v="615"/>
          <ac:spMkLst>
            <pc:docMk/>
            <pc:sldMk cId="3322712281" sldId="269"/>
            <ac:spMk id="14" creationId="{5566D6E1-03A1-4D73-A4E0-35D74D568A04}"/>
          </ac:spMkLst>
        </pc:spChg>
        <pc:spChg chg="add mod">
          <ac:chgData name="Hannah Riordan" userId="S::hannah.riordan@det.nsw.edu.au::2705dd74-5708-4bb4-be63-c8f00774f6d3" providerId="AD" clId="Web-{321D47A0-95F7-BA9B-038C-A93B89536844}" dt="2023-09-20T01:08:08.218" v="617" actId="20577"/>
          <ac:spMkLst>
            <pc:docMk/>
            <pc:sldMk cId="3322712281" sldId="269"/>
            <ac:spMk id="15" creationId="{EA6710FD-7557-F264-D2DB-8413D7A67F2E}"/>
          </ac:spMkLst>
        </pc:spChg>
        <pc:spChg chg="add">
          <ac:chgData name="Hannah Riordan" userId="S::hannah.riordan@det.nsw.edu.au::2705dd74-5708-4bb4-be63-c8f00774f6d3" providerId="AD" clId="Web-{321D47A0-95F7-BA9B-038C-A93B89536844}" dt="2023-09-20T01:08:00.733" v="615"/>
          <ac:spMkLst>
            <pc:docMk/>
            <pc:sldMk cId="3322712281" sldId="269"/>
            <ac:spMk id="16" creationId="{9F835A99-04AC-494A-A572-AFE8413CC938}"/>
          </ac:spMkLst>
        </pc:spChg>
        <pc:spChg chg="add">
          <ac:chgData name="Hannah Riordan" userId="S::hannah.riordan@det.nsw.edu.au::2705dd74-5708-4bb4-be63-c8f00774f6d3" providerId="AD" clId="Web-{321D47A0-95F7-BA9B-038C-A93B89536844}" dt="2023-09-20T01:08:00.733" v="615"/>
          <ac:spMkLst>
            <pc:docMk/>
            <pc:sldMk cId="3322712281" sldId="269"/>
            <ac:spMk id="18" creationId="{7B786209-1B0B-4CA9-9BDD-F7327066A84D}"/>
          </ac:spMkLst>
        </pc:spChg>
        <pc:spChg chg="add">
          <ac:chgData name="Hannah Riordan" userId="S::hannah.riordan@det.nsw.edu.au::2705dd74-5708-4bb4-be63-c8f00774f6d3" providerId="AD" clId="Web-{321D47A0-95F7-BA9B-038C-A93B89536844}" dt="2023-09-20T01:08:00.733" v="615"/>
          <ac:spMkLst>
            <pc:docMk/>
            <pc:sldMk cId="3322712281" sldId="269"/>
            <ac:spMk id="20" creationId="{2D2964BB-484D-45AE-AD66-D407D0629652}"/>
          </ac:spMkLst>
        </pc:spChg>
        <pc:spChg chg="add">
          <ac:chgData name="Hannah Riordan" userId="S::hannah.riordan@det.nsw.edu.au::2705dd74-5708-4bb4-be63-c8f00774f6d3" providerId="AD" clId="Web-{321D47A0-95F7-BA9B-038C-A93B89536844}" dt="2023-09-20T01:08:00.733" v="615"/>
          <ac:spMkLst>
            <pc:docMk/>
            <pc:sldMk cId="3322712281" sldId="269"/>
            <ac:spMk id="22" creationId="{6691AC69-A76E-4DAB-B565-468B6B87ACF3}"/>
          </ac:spMkLst>
        </pc:spChg>
        <pc:graphicFrameChg chg="add del">
          <ac:chgData name="Hannah Riordan" userId="S::hannah.riordan@det.nsw.edu.au::2705dd74-5708-4bb4-be63-c8f00774f6d3" providerId="AD" clId="Web-{321D47A0-95F7-BA9B-038C-A93B89536844}" dt="2023-09-20T01:08:00.717" v="614"/>
          <ac:graphicFrameMkLst>
            <pc:docMk/>
            <pc:sldMk cId="3322712281" sldId="269"/>
            <ac:graphicFrameMk id="5" creationId="{C08EC5B6-FD3B-0B68-1BF9-9F875A36608F}"/>
          </ac:graphicFrameMkLst>
        </pc:graphicFrameChg>
      </pc:sldChg>
    </pc:docChg>
  </pc:docChgLst>
  <pc:docChgLst>
    <pc:chgData name="Hannah Riordan" userId="S::hannah.riordan@det.nsw.edu.au::2705dd74-5708-4bb4-be63-c8f00774f6d3" providerId="AD" clId="Web-{E95D21B4-8567-1E1B-B548-2EE7CEC91390}"/>
    <pc:docChg chg="addSld delSld sldOrd">
      <pc:chgData name="Hannah Riordan" userId="S::hannah.riordan@det.nsw.edu.au::2705dd74-5708-4bb4-be63-c8f00774f6d3" providerId="AD" clId="Web-{E95D21B4-8567-1E1B-B548-2EE7CEC91390}" dt="2023-09-19T02:47:18.567" v="9"/>
      <pc:docMkLst>
        <pc:docMk/>
      </pc:docMkLst>
      <pc:sldChg chg="del">
        <pc:chgData name="Hannah Riordan" userId="S::hannah.riordan@det.nsw.edu.au::2705dd74-5708-4bb4-be63-c8f00774f6d3" providerId="AD" clId="Web-{E95D21B4-8567-1E1B-B548-2EE7CEC91390}" dt="2023-09-19T02:46:21.316" v="2"/>
        <pc:sldMkLst>
          <pc:docMk/>
          <pc:sldMk cId="3170642517" sldId="258"/>
        </pc:sldMkLst>
      </pc:sldChg>
      <pc:sldChg chg="add ord">
        <pc:chgData name="Hannah Riordan" userId="S::hannah.riordan@det.nsw.edu.au::2705dd74-5708-4bb4-be63-c8f00774f6d3" providerId="AD" clId="Web-{E95D21B4-8567-1E1B-B548-2EE7CEC91390}" dt="2023-09-19T02:47:18.567" v="9"/>
        <pc:sldMkLst>
          <pc:docMk/>
          <pc:sldMk cId="365362905" sldId="261"/>
        </pc:sldMkLst>
      </pc:sldChg>
      <pc:sldChg chg="add">
        <pc:chgData name="Hannah Riordan" userId="S::hannah.riordan@det.nsw.edu.au::2705dd74-5708-4bb4-be63-c8f00774f6d3" providerId="AD" clId="Web-{E95D21B4-8567-1E1B-B548-2EE7CEC91390}" dt="2023-09-19T02:46:19.347" v="1"/>
        <pc:sldMkLst>
          <pc:docMk/>
          <pc:sldMk cId="3752871548" sldId="262"/>
        </pc:sldMkLst>
      </pc:sldChg>
      <pc:sldChg chg="add">
        <pc:chgData name="Hannah Riordan" userId="S::hannah.riordan@det.nsw.edu.au::2705dd74-5708-4bb4-be63-c8f00774f6d3" providerId="AD" clId="Web-{E95D21B4-8567-1E1B-B548-2EE7CEC91390}" dt="2023-09-19T02:47:10.692" v="3"/>
        <pc:sldMkLst>
          <pc:docMk/>
          <pc:sldMk cId="2357869182" sldId="263"/>
        </pc:sldMkLst>
      </pc:sldChg>
      <pc:sldChg chg="add">
        <pc:chgData name="Hannah Riordan" userId="S::hannah.riordan@det.nsw.edu.au::2705dd74-5708-4bb4-be63-c8f00774f6d3" providerId="AD" clId="Web-{E95D21B4-8567-1E1B-B548-2EE7CEC91390}" dt="2023-09-19T02:47:10.817" v="4"/>
        <pc:sldMkLst>
          <pc:docMk/>
          <pc:sldMk cId="611338121" sldId="264"/>
        </pc:sldMkLst>
      </pc:sldChg>
      <pc:sldChg chg="add">
        <pc:chgData name="Hannah Riordan" userId="S::hannah.riordan@det.nsw.edu.au::2705dd74-5708-4bb4-be63-c8f00774f6d3" providerId="AD" clId="Web-{E95D21B4-8567-1E1B-B548-2EE7CEC91390}" dt="2023-09-19T02:47:10.895" v="5"/>
        <pc:sldMkLst>
          <pc:docMk/>
          <pc:sldMk cId="3871408763" sldId="265"/>
        </pc:sldMkLst>
      </pc:sldChg>
      <pc:sldChg chg="add">
        <pc:chgData name="Hannah Riordan" userId="S::hannah.riordan@det.nsw.edu.au::2705dd74-5708-4bb4-be63-c8f00774f6d3" providerId="AD" clId="Web-{E95D21B4-8567-1E1B-B548-2EE7CEC91390}" dt="2023-09-19T02:47:11.005" v="6"/>
        <pc:sldMkLst>
          <pc:docMk/>
          <pc:sldMk cId="2114069751" sldId="266"/>
        </pc:sldMkLst>
      </pc:sldChg>
      <pc:sldChg chg="add">
        <pc:chgData name="Hannah Riordan" userId="S::hannah.riordan@det.nsw.edu.au::2705dd74-5708-4bb4-be63-c8f00774f6d3" providerId="AD" clId="Web-{E95D21B4-8567-1E1B-B548-2EE7CEC91390}" dt="2023-09-19T02:47:11.083" v="7"/>
        <pc:sldMkLst>
          <pc:docMk/>
          <pc:sldMk cId="4000936030" sldId="267"/>
        </pc:sldMkLst>
      </pc:sldChg>
      <pc:sldChg chg="add">
        <pc:chgData name="Hannah Riordan" userId="S::hannah.riordan@det.nsw.edu.au::2705dd74-5708-4bb4-be63-c8f00774f6d3" providerId="AD" clId="Web-{E95D21B4-8567-1E1B-B548-2EE7CEC91390}" dt="2023-09-19T02:47:11.239" v="8"/>
        <pc:sldMkLst>
          <pc:docMk/>
          <pc:sldMk cId="3114399140" sldId="268"/>
        </pc:sldMkLst>
      </pc:sldChg>
    </pc:docChg>
  </pc:docChgLst>
  <pc:docChgLst>
    <pc:chgData name="Hannah Riordan" userId="S::hannah.riordan@det.nsw.edu.au::2705dd74-5708-4bb4-be63-c8f00774f6d3" providerId="AD" clId="Web-{E5B14EE3-9278-6ECC-0557-BC0994079068}"/>
    <pc:docChg chg="addSld delSld modSld sldOrd addMainMaster delMainMaster">
      <pc:chgData name="Hannah Riordan" userId="S::hannah.riordan@det.nsw.edu.au::2705dd74-5708-4bb4-be63-c8f00774f6d3" providerId="AD" clId="Web-{E5B14EE3-9278-6ECC-0557-BC0994079068}" dt="2023-06-29T09:00:59.402" v="79"/>
      <pc:docMkLst>
        <pc:docMk/>
      </pc:docMkLst>
      <pc:sldChg chg="addSp modSp del mod setBg modClrScheme chgLayout">
        <pc:chgData name="Hannah Riordan" userId="S::hannah.riordan@det.nsw.edu.au::2705dd74-5708-4bb4-be63-c8f00774f6d3" providerId="AD" clId="Web-{E5B14EE3-9278-6ECC-0557-BC0994079068}" dt="2023-06-29T06:38:19.192" v="20"/>
        <pc:sldMkLst>
          <pc:docMk/>
          <pc:sldMk cId="109857222" sldId="256"/>
        </pc:sldMkLst>
        <pc:spChg chg="mod">
          <ac:chgData name="Hannah Riordan" userId="S::hannah.riordan@det.nsw.edu.au::2705dd74-5708-4bb4-be63-c8f00774f6d3" providerId="AD" clId="Web-{E5B14EE3-9278-6ECC-0557-BC0994079068}" dt="2023-06-29T06:37:21.425" v="18"/>
          <ac:spMkLst>
            <pc:docMk/>
            <pc:sldMk cId="109857222" sldId="256"/>
            <ac:spMk id="2" creationId="{00000000-0000-0000-0000-000000000000}"/>
          </ac:spMkLst>
        </pc:spChg>
        <pc:spChg chg="mod">
          <ac:chgData name="Hannah Riordan" userId="S::hannah.riordan@det.nsw.edu.au::2705dd74-5708-4bb4-be63-c8f00774f6d3" providerId="AD" clId="Web-{E5B14EE3-9278-6ECC-0557-BC0994079068}" dt="2023-06-29T06:37:21.425" v="18"/>
          <ac:spMkLst>
            <pc:docMk/>
            <pc:sldMk cId="109857222" sldId="256"/>
            <ac:spMk id="3" creationId="{00000000-0000-0000-0000-000000000000}"/>
          </ac:spMkLst>
        </pc:spChg>
        <pc:spChg chg="add">
          <ac:chgData name="Hannah Riordan" userId="S::hannah.riordan@det.nsw.edu.au::2705dd74-5708-4bb4-be63-c8f00774f6d3" providerId="AD" clId="Web-{E5B14EE3-9278-6ECC-0557-BC0994079068}" dt="2023-06-29T06:37:21.425" v="18"/>
          <ac:spMkLst>
            <pc:docMk/>
            <pc:sldMk cId="109857222" sldId="256"/>
            <ac:spMk id="10" creationId="{489B7BFD-8F45-4093-AD9C-91B15B0503D9}"/>
          </ac:spMkLst>
        </pc:spChg>
        <pc:spChg chg="add">
          <ac:chgData name="Hannah Riordan" userId="S::hannah.riordan@det.nsw.edu.au::2705dd74-5708-4bb4-be63-c8f00774f6d3" providerId="AD" clId="Web-{E5B14EE3-9278-6ECC-0557-BC0994079068}" dt="2023-06-29T06:37:21.425" v="18"/>
          <ac:spMkLst>
            <pc:docMk/>
            <pc:sldMk cId="109857222" sldId="256"/>
            <ac:spMk id="12" creationId="{498F8FF6-43B4-494A-AF8F-123A4983EDF7}"/>
          </ac:spMkLst>
        </pc:spChg>
        <pc:spChg chg="add">
          <ac:chgData name="Hannah Riordan" userId="S::hannah.riordan@det.nsw.edu.au::2705dd74-5708-4bb4-be63-c8f00774f6d3" providerId="AD" clId="Web-{E5B14EE3-9278-6ECC-0557-BC0994079068}" dt="2023-06-29T06:37:21.425" v="18"/>
          <ac:spMkLst>
            <pc:docMk/>
            <pc:sldMk cId="109857222" sldId="256"/>
            <ac:spMk id="14" creationId="{7F5D03CB-1EF4-4575-BA97-23EEE14EB1BC}"/>
          </ac:spMkLst>
        </pc:spChg>
        <pc:spChg chg="add">
          <ac:chgData name="Hannah Riordan" userId="S::hannah.riordan@det.nsw.edu.au::2705dd74-5708-4bb4-be63-c8f00774f6d3" providerId="AD" clId="Web-{E5B14EE3-9278-6ECC-0557-BC0994079068}" dt="2023-06-29T06:37:21.425" v="18"/>
          <ac:spMkLst>
            <pc:docMk/>
            <pc:sldMk cId="109857222" sldId="256"/>
            <ac:spMk id="16" creationId="{AB3A981E-AF55-4BBF-85FC-8E53CC80EC80}"/>
          </ac:spMkLst>
        </pc:spChg>
        <pc:spChg chg="add">
          <ac:chgData name="Hannah Riordan" userId="S::hannah.riordan@det.nsw.edu.au::2705dd74-5708-4bb4-be63-c8f00774f6d3" providerId="AD" clId="Web-{E5B14EE3-9278-6ECC-0557-BC0994079068}" dt="2023-06-29T06:37:21.425" v="18"/>
          <ac:spMkLst>
            <pc:docMk/>
            <pc:sldMk cId="109857222" sldId="256"/>
            <ac:spMk id="18" creationId="{A0E21CE3-CE4A-4A81-86C9-0193543418FE}"/>
          </ac:spMkLst>
        </pc:spChg>
        <pc:spChg chg="add">
          <ac:chgData name="Hannah Riordan" userId="S::hannah.riordan@det.nsw.edu.au::2705dd74-5708-4bb4-be63-c8f00774f6d3" providerId="AD" clId="Web-{E5B14EE3-9278-6ECC-0557-BC0994079068}" dt="2023-06-29T06:37:21.425" v="18"/>
          <ac:spMkLst>
            <pc:docMk/>
            <pc:sldMk cId="109857222" sldId="256"/>
            <ac:spMk id="20" creationId="{5AFEC601-A132-47EE-B0C2-B38ACD9FCE6F}"/>
          </ac:spMkLst>
        </pc:spChg>
        <pc:spChg chg="add">
          <ac:chgData name="Hannah Riordan" userId="S::hannah.riordan@det.nsw.edu.au::2705dd74-5708-4bb4-be63-c8f00774f6d3" providerId="AD" clId="Web-{E5B14EE3-9278-6ECC-0557-BC0994079068}" dt="2023-06-29T06:37:21.425" v="18"/>
          <ac:spMkLst>
            <pc:docMk/>
            <pc:sldMk cId="109857222" sldId="256"/>
            <ac:spMk id="22" creationId="{279CAF82-0ECF-42BE-8F37-F71941E5D410}"/>
          </ac:spMkLst>
        </pc:spChg>
        <pc:spChg chg="add">
          <ac:chgData name="Hannah Riordan" userId="S::hannah.riordan@det.nsw.edu.au::2705dd74-5708-4bb4-be63-c8f00774f6d3" providerId="AD" clId="Web-{E5B14EE3-9278-6ECC-0557-BC0994079068}" dt="2023-06-29T06:37:21.425" v="18"/>
          <ac:spMkLst>
            <pc:docMk/>
            <pc:sldMk cId="109857222" sldId="256"/>
            <ac:spMk id="24" creationId="{72950BC3-A7CF-4F1B-8A6E-14E3DDE55CBE}"/>
          </ac:spMkLst>
        </pc:spChg>
        <pc:spChg chg="add">
          <ac:chgData name="Hannah Riordan" userId="S::hannah.riordan@det.nsw.edu.au::2705dd74-5708-4bb4-be63-c8f00774f6d3" providerId="AD" clId="Web-{E5B14EE3-9278-6ECC-0557-BC0994079068}" dt="2023-06-29T06:37:21.425" v="18"/>
          <ac:spMkLst>
            <pc:docMk/>
            <pc:sldMk cId="109857222" sldId="256"/>
            <ac:spMk id="26" creationId="{033BC44A-0661-43B4-9C14-FD5963C226AE}"/>
          </ac:spMkLst>
        </pc:spChg>
        <pc:spChg chg="add">
          <ac:chgData name="Hannah Riordan" userId="S::hannah.riordan@det.nsw.edu.au::2705dd74-5708-4bb4-be63-c8f00774f6d3" providerId="AD" clId="Web-{E5B14EE3-9278-6ECC-0557-BC0994079068}" dt="2023-06-29T06:37:21.425" v="18"/>
          <ac:spMkLst>
            <pc:docMk/>
            <pc:sldMk cId="109857222" sldId="256"/>
            <ac:spMk id="35" creationId="{6BFD9967-9371-4F99-A8D2-502B11A3863C}"/>
          </ac:spMkLst>
        </pc:spChg>
        <pc:grpChg chg="add">
          <ac:chgData name="Hannah Riordan" userId="S::hannah.riordan@det.nsw.edu.au::2705dd74-5708-4bb4-be63-c8f00774f6d3" providerId="AD" clId="Web-{E5B14EE3-9278-6ECC-0557-BC0994079068}" dt="2023-06-29T06:37:21.425" v="18"/>
          <ac:grpSpMkLst>
            <pc:docMk/>
            <pc:sldMk cId="109857222" sldId="256"/>
            <ac:grpSpMk id="28" creationId="{FB9739EB-7F66-433D-841F-AB3CD18700B7}"/>
          </ac:grpSpMkLst>
        </pc:grpChg>
        <pc:picChg chg="add">
          <ac:chgData name="Hannah Riordan" userId="S::hannah.riordan@det.nsw.edu.au::2705dd74-5708-4bb4-be63-c8f00774f6d3" providerId="AD" clId="Web-{E5B14EE3-9278-6ECC-0557-BC0994079068}" dt="2023-06-29T06:37:21.425" v="18"/>
          <ac:picMkLst>
            <pc:docMk/>
            <pc:sldMk cId="109857222" sldId="256"/>
            <ac:picMk id="4" creationId="{33852699-314F-DFF5-DE5F-94F44AC303C8}"/>
          </ac:picMkLst>
        </pc:picChg>
        <pc:picChg chg="add">
          <ac:chgData name="Hannah Riordan" userId="S::hannah.riordan@det.nsw.edu.au::2705dd74-5708-4bb4-be63-c8f00774f6d3" providerId="AD" clId="Web-{E5B14EE3-9278-6ECC-0557-BC0994079068}" dt="2023-06-29T06:37:21.425" v="18"/>
          <ac:picMkLst>
            <pc:docMk/>
            <pc:sldMk cId="109857222" sldId="256"/>
            <ac:picMk id="5" creationId="{44032088-65E5-7BB1-EF7E-A4BC788EFE3B}"/>
          </ac:picMkLst>
        </pc:picChg>
      </pc:sldChg>
      <pc:sldChg chg="modSp add ord">
        <pc:chgData name="Hannah Riordan" userId="S::hannah.riordan@det.nsw.edu.au::2705dd74-5708-4bb4-be63-c8f00774f6d3" providerId="AD" clId="Web-{E5B14EE3-9278-6ECC-0557-BC0994079068}" dt="2023-06-29T06:38:35.474" v="28"/>
        <pc:sldMkLst>
          <pc:docMk/>
          <pc:sldMk cId="1934233669" sldId="257"/>
        </pc:sldMkLst>
        <pc:spChg chg="mod">
          <ac:chgData name="Hannah Riordan" userId="S::hannah.riordan@det.nsw.edu.au::2705dd74-5708-4bb4-be63-c8f00774f6d3" providerId="AD" clId="Web-{E5B14EE3-9278-6ECC-0557-BC0994079068}" dt="2023-06-29T06:38:31.536" v="26" actId="20577"/>
          <ac:spMkLst>
            <pc:docMk/>
            <pc:sldMk cId="1934233669" sldId="257"/>
            <ac:spMk id="2" creationId="{6EDFB155-04BA-EF97-B464-06C22DD5A185}"/>
          </ac:spMkLst>
        </pc:spChg>
      </pc:sldChg>
      <pc:sldChg chg="new">
        <pc:chgData name="Hannah Riordan" userId="S::hannah.riordan@det.nsw.edu.au::2705dd74-5708-4bb4-be63-c8f00774f6d3" providerId="AD" clId="Web-{E5B14EE3-9278-6ECC-0557-BC0994079068}" dt="2023-06-29T06:38:31.723" v="27"/>
        <pc:sldMkLst>
          <pc:docMk/>
          <pc:sldMk cId="3170642517" sldId="258"/>
        </pc:sldMkLst>
      </pc:sldChg>
      <pc:sldChg chg="addSp delSp modSp new mod ord setBg modNotes">
        <pc:chgData name="Hannah Riordan" userId="S::hannah.riordan@det.nsw.edu.au::2705dd74-5708-4bb4-be63-c8f00774f6d3" providerId="AD" clId="Web-{E5B14EE3-9278-6ECC-0557-BC0994079068}" dt="2023-06-29T09:00:59.402" v="79"/>
        <pc:sldMkLst>
          <pc:docMk/>
          <pc:sldMk cId="1522780075" sldId="259"/>
        </pc:sldMkLst>
        <pc:spChg chg="mod">
          <ac:chgData name="Hannah Riordan" userId="S::hannah.riordan@det.nsw.edu.au::2705dd74-5708-4bb4-be63-c8f00774f6d3" providerId="AD" clId="Web-{E5B14EE3-9278-6ECC-0557-BC0994079068}" dt="2023-06-29T08:59:48.944" v="68"/>
          <ac:spMkLst>
            <pc:docMk/>
            <pc:sldMk cId="1522780075" sldId="259"/>
            <ac:spMk id="2" creationId="{42ACD607-7686-B851-60FE-900A05B133B0}"/>
          </ac:spMkLst>
        </pc:spChg>
        <pc:spChg chg="del">
          <ac:chgData name="Hannah Riordan" userId="S::hannah.riordan@det.nsw.edu.au::2705dd74-5708-4bb4-be63-c8f00774f6d3" providerId="AD" clId="Web-{E5B14EE3-9278-6ECC-0557-BC0994079068}" dt="2023-06-29T08:55:16.775" v="30"/>
          <ac:spMkLst>
            <pc:docMk/>
            <pc:sldMk cId="1522780075" sldId="259"/>
            <ac:spMk id="3" creationId="{F9C2F102-4D8B-B68A-50EE-7A98C7DEEA30}"/>
          </ac:spMkLst>
        </pc:spChg>
        <pc:spChg chg="add del">
          <ac:chgData name="Hannah Riordan" userId="S::hannah.riordan@det.nsw.edu.au::2705dd74-5708-4bb4-be63-c8f00774f6d3" providerId="AD" clId="Web-{E5B14EE3-9278-6ECC-0557-BC0994079068}" dt="2023-06-29T08:59:48.944" v="68"/>
          <ac:spMkLst>
            <pc:docMk/>
            <pc:sldMk cId="1522780075" sldId="259"/>
            <ac:spMk id="8" creationId="{8A7BA06D-B3FF-4E91-8639-B4569AE3AA23}"/>
          </ac:spMkLst>
        </pc:spChg>
        <pc:spChg chg="add del">
          <ac:chgData name="Hannah Riordan" userId="S::hannah.riordan@det.nsw.edu.au::2705dd74-5708-4bb4-be63-c8f00774f6d3" providerId="AD" clId="Web-{E5B14EE3-9278-6ECC-0557-BC0994079068}" dt="2023-06-29T08:59:48.944" v="68"/>
          <ac:spMkLst>
            <pc:docMk/>
            <pc:sldMk cId="1522780075" sldId="259"/>
            <ac:spMk id="10" creationId="{2B30C86D-5A07-48BC-9C9D-6F9A2DB1E9E1}"/>
          </ac:spMkLst>
        </pc:spChg>
        <pc:spChg chg="add del">
          <ac:chgData name="Hannah Riordan" userId="S::hannah.riordan@det.nsw.edu.au::2705dd74-5708-4bb4-be63-c8f00774f6d3" providerId="AD" clId="Web-{E5B14EE3-9278-6ECC-0557-BC0994079068}" dt="2023-06-29T08:59:48.944" v="68"/>
          <ac:spMkLst>
            <pc:docMk/>
            <pc:sldMk cId="1522780075" sldId="259"/>
            <ac:spMk id="12" creationId="{9AFC454B-A080-4D23-B177-6D5356C6E6EF}"/>
          </ac:spMkLst>
        </pc:spChg>
        <pc:spChg chg="add del">
          <ac:chgData name="Hannah Riordan" userId="S::hannah.riordan@det.nsw.edu.au::2705dd74-5708-4bb4-be63-c8f00774f6d3" providerId="AD" clId="Web-{E5B14EE3-9278-6ECC-0557-BC0994079068}" dt="2023-06-29T08:59:48.944" v="68"/>
          <ac:spMkLst>
            <pc:docMk/>
            <pc:sldMk cId="1522780075" sldId="259"/>
            <ac:spMk id="14" creationId="{D0522C2C-7B5C-48A7-A969-03941E5D2E76}"/>
          </ac:spMkLst>
        </pc:spChg>
        <pc:spChg chg="add del">
          <ac:chgData name="Hannah Riordan" userId="S::hannah.riordan@det.nsw.edu.au::2705dd74-5708-4bb4-be63-c8f00774f6d3" providerId="AD" clId="Web-{E5B14EE3-9278-6ECC-0557-BC0994079068}" dt="2023-06-29T08:59:48.944" v="68"/>
          <ac:spMkLst>
            <pc:docMk/>
            <pc:sldMk cId="1522780075" sldId="259"/>
            <ac:spMk id="16" creationId="{9C682A1A-5B2D-4111-BBD6-620165633E5B}"/>
          </ac:spMkLst>
        </pc:spChg>
        <pc:spChg chg="add del">
          <ac:chgData name="Hannah Riordan" userId="S::hannah.riordan@det.nsw.edu.au::2705dd74-5708-4bb4-be63-c8f00774f6d3" providerId="AD" clId="Web-{E5B14EE3-9278-6ECC-0557-BC0994079068}" dt="2023-06-29T08:59:48.944" v="68"/>
          <ac:spMkLst>
            <pc:docMk/>
            <pc:sldMk cId="1522780075" sldId="259"/>
            <ac:spMk id="18" creationId="{D6EE29F2-D77F-4BD0-A20B-334D316A1C9D}"/>
          </ac:spMkLst>
        </pc:spChg>
        <pc:spChg chg="add del">
          <ac:chgData name="Hannah Riordan" userId="S::hannah.riordan@det.nsw.edu.au::2705dd74-5708-4bb4-be63-c8f00774f6d3" providerId="AD" clId="Web-{E5B14EE3-9278-6ECC-0557-BC0994079068}" dt="2023-06-29T08:59:48.944" v="68"/>
          <ac:spMkLst>
            <pc:docMk/>
            <pc:sldMk cId="1522780075" sldId="259"/>
            <ac:spMk id="20" creationId="{22D09ED2-868F-42C6-866E-F92E0CEF314F}"/>
          </ac:spMkLst>
        </pc:spChg>
        <pc:spChg chg="add">
          <ac:chgData name="Hannah Riordan" userId="S::hannah.riordan@det.nsw.edu.au::2705dd74-5708-4bb4-be63-c8f00774f6d3" providerId="AD" clId="Web-{E5B14EE3-9278-6ECC-0557-BC0994079068}" dt="2023-06-29T08:59:48.944" v="68"/>
          <ac:spMkLst>
            <pc:docMk/>
            <pc:sldMk cId="1522780075" sldId="259"/>
            <ac:spMk id="25" creationId="{8A7BA06D-B3FF-4E91-8639-B4569AE3AA23}"/>
          </ac:spMkLst>
        </pc:spChg>
        <pc:spChg chg="add">
          <ac:chgData name="Hannah Riordan" userId="S::hannah.riordan@det.nsw.edu.au::2705dd74-5708-4bb4-be63-c8f00774f6d3" providerId="AD" clId="Web-{E5B14EE3-9278-6ECC-0557-BC0994079068}" dt="2023-06-29T08:59:48.944" v="68"/>
          <ac:spMkLst>
            <pc:docMk/>
            <pc:sldMk cId="1522780075" sldId="259"/>
            <ac:spMk id="27" creationId="{2B30C86D-5A07-48BC-9C9D-6F9A2DB1E9E1}"/>
          </ac:spMkLst>
        </pc:spChg>
        <pc:spChg chg="add">
          <ac:chgData name="Hannah Riordan" userId="S::hannah.riordan@det.nsw.edu.au::2705dd74-5708-4bb4-be63-c8f00774f6d3" providerId="AD" clId="Web-{E5B14EE3-9278-6ECC-0557-BC0994079068}" dt="2023-06-29T08:59:48.944" v="68"/>
          <ac:spMkLst>
            <pc:docMk/>
            <pc:sldMk cId="1522780075" sldId="259"/>
            <ac:spMk id="29" creationId="{D278ADA9-6383-4BDD-80D2-8899A402687B}"/>
          </ac:spMkLst>
        </pc:spChg>
        <pc:spChg chg="add">
          <ac:chgData name="Hannah Riordan" userId="S::hannah.riordan@det.nsw.edu.au::2705dd74-5708-4bb4-be63-c8f00774f6d3" providerId="AD" clId="Web-{E5B14EE3-9278-6ECC-0557-BC0994079068}" dt="2023-06-29T08:59:48.944" v="68"/>
          <ac:spMkLst>
            <pc:docMk/>
            <pc:sldMk cId="1522780075" sldId="259"/>
            <ac:spMk id="31" creationId="{484B7147-B0F6-40ED-B5A2-FF72BC8198B6}"/>
          </ac:spMkLst>
        </pc:spChg>
        <pc:spChg chg="add">
          <ac:chgData name="Hannah Riordan" userId="S::hannah.riordan@det.nsw.edu.au::2705dd74-5708-4bb4-be63-c8f00774f6d3" providerId="AD" clId="Web-{E5B14EE3-9278-6ECC-0557-BC0994079068}" dt="2023-06-29T08:59:48.944" v="68"/>
          <ac:spMkLst>
            <pc:docMk/>
            <pc:sldMk cId="1522780075" sldId="259"/>
            <ac:spMk id="33" creationId="{B36D2DE0-0628-4A9A-A59D-7BA8B5EB3022}"/>
          </ac:spMkLst>
        </pc:spChg>
        <pc:spChg chg="add">
          <ac:chgData name="Hannah Riordan" userId="S::hannah.riordan@det.nsw.edu.au::2705dd74-5708-4bb4-be63-c8f00774f6d3" providerId="AD" clId="Web-{E5B14EE3-9278-6ECC-0557-BC0994079068}" dt="2023-06-29T08:59:48.944" v="68"/>
          <ac:spMkLst>
            <pc:docMk/>
            <pc:sldMk cId="1522780075" sldId="259"/>
            <ac:spMk id="35" creationId="{48E405C9-94BE-41DA-928C-DEC9A8550E9F}"/>
          </ac:spMkLst>
        </pc:spChg>
        <pc:spChg chg="add">
          <ac:chgData name="Hannah Riordan" userId="S::hannah.riordan@det.nsw.edu.au::2705dd74-5708-4bb4-be63-c8f00774f6d3" providerId="AD" clId="Web-{E5B14EE3-9278-6ECC-0557-BC0994079068}" dt="2023-06-29T08:59:48.944" v="68"/>
          <ac:spMkLst>
            <pc:docMk/>
            <pc:sldMk cId="1522780075" sldId="259"/>
            <ac:spMk id="37" creationId="{D2091A72-D5BB-42AC-8FD3-F7747D90861E}"/>
          </ac:spMkLst>
        </pc:spChg>
        <pc:spChg chg="add">
          <ac:chgData name="Hannah Riordan" userId="S::hannah.riordan@det.nsw.edu.au::2705dd74-5708-4bb4-be63-c8f00774f6d3" providerId="AD" clId="Web-{E5B14EE3-9278-6ECC-0557-BC0994079068}" dt="2023-06-29T08:59:48.944" v="68"/>
          <ac:spMkLst>
            <pc:docMk/>
            <pc:sldMk cId="1522780075" sldId="259"/>
            <ac:spMk id="39" creationId="{6ED12BFC-A737-46AF-8411-481112D54B0C}"/>
          </ac:spMkLst>
        </pc:spChg>
      </pc:sldChg>
      <pc:sldChg chg="addSp modSp new mod ord setBg">
        <pc:chgData name="Hannah Riordan" userId="S::hannah.riordan@det.nsw.edu.au::2705dd74-5708-4bb4-be63-c8f00774f6d3" providerId="AD" clId="Web-{E5B14EE3-9278-6ECC-0557-BC0994079068}" dt="2023-06-29T08:59:17.111" v="63" actId="20577"/>
        <pc:sldMkLst>
          <pc:docMk/>
          <pc:sldMk cId="3306675068" sldId="260"/>
        </pc:sldMkLst>
        <pc:spChg chg="mod">
          <ac:chgData name="Hannah Riordan" userId="S::hannah.riordan@det.nsw.edu.au::2705dd74-5708-4bb4-be63-c8f00774f6d3" providerId="AD" clId="Web-{E5B14EE3-9278-6ECC-0557-BC0994079068}" dt="2023-06-29T08:55:41.650" v="39" actId="20577"/>
          <ac:spMkLst>
            <pc:docMk/>
            <pc:sldMk cId="3306675068" sldId="260"/>
            <ac:spMk id="2" creationId="{7B6E760E-ABF1-9C44-0A64-8FF1AEF64EC2}"/>
          </ac:spMkLst>
        </pc:spChg>
        <pc:spChg chg="mod">
          <ac:chgData name="Hannah Riordan" userId="S::hannah.riordan@det.nsw.edu.au::2705dd74-5708-4bb4-be63-c8f00774f6d3" providerId="AD" clId="Web-{E5B14EE3-9278-6ECC-0557-BC0994079068}" dt="2023-06-29T08:59:17.111" v="63" actId="20577"/>
          <ac:spMkLst>
            <pc:docMk/>
            <pc:sldMk cId="3306675068" sldId="260"/>
            <ac:spMk id="3" creationId="{C8E66022-2F62-0101-3FB9-3D753DEFF2C5}"/>
          </ac:spMkLst>
        </pc:spChg>
        <pc:spChg chg="add">
          <ac:chgData name="Hannah Riordan" userId="S::hannah.riordan@det.nsw.edu.au::2705dd74-5708-4bb4-be63-c8f00774f6d3" providerId="AD" clId="Web-{E5B14EE3-9278-6ECC-0557-BC0994079068}" dt="2023-06-29T08:55:25.384" v="32"/>
          <ac:spMkLst>
            <pc:docMk/>
            <pc:sldMk cId="3306675068" sldId="260"/>
            <ac:spMk id="8" creationId="{F837543A-6020-4505-A233-C9DB4BF74011}"/>
          </ac:spMkLst>
        </pc:spChg>
        <pc:spChg chg="add">
          <ac:chgData name="Hannah Riordan" userId="S::hannah.riordan@det.nsw.edu.au::2705dd74-5708-4bb4-be63-c8f00774f6d3" providerId="AD" clId="Web-{E5B14EE3-9278-6ECC-0557-BC0994079068}" dt="2023-06-29T08:55:25.384" v="32"/>
          <ac:spMkLst>
            <pc:docMk/>
            <pc:sldMk cId="3306675068" sldId="260"/>
            <ac:spMk id="10" creationId="{35B16301-FB18-48BA-A6DD-C37CAF6F9A18}"/>
          </ac:spMkLst>
        </pc:spChg>
        <pc:spChg chg="add">
          <ac:chgData name="Hannah Riordan" userId="S::hannah.riordan@det.nsw.edu.au::2705dd74-5708-4bb4-be63-c8f00774f6d3" providerId="AD" clId="Web-{E5B14EE3-9278-6ECC-0557-BC0994079068}" dt="2023-06-29T08:55:25.384" v="32"/>
          <ac:spMkLst>
            <pc:docMk/>
            <pc:sldMk cId="3306675068" sldId="260"/>
            <ac:spMk id="12" creationId="{C3C0D90E-074A-4F52-9B11-B52BEF4BCBE5}"/>
          </ac:spMkLst>
        </pc:spChg>
        <pc:spChg chg="add">
          <ac:chgData name="Hannah Riordan" userId="S::hannah.riordan@det.nsw.edu.au::2705dd74-5708-4bb4-be63-c8f00774f6d3" providerId="AD" clId="Web-{E5B14EE3-9278-6ECC-0557-BC0994079068}" dt="2023-06-29T08:55:25.384" v="32"/>
          <ac:spMkLst>
            <pc:docMk/>
            <pc:sldMk cId="3306675068" sldId="260"/>
            <ac:spMk id="14" creationId="{CABBD4C1-E6F8-46F6-8152-A8A97490BF4D}"/>
          </ac:spMkLst>
        </pc:spChg>
        <pc:spChg chg="add">
          <ac:chgData name="Hannah Riordan" userId="S::hannah.riordan@det.nsw.edu.au::2705dd74-5708-4bb4-be63-c8f00774f6d3" providerId="AD" clId="Web-{E5B14EE3-9278-6ECC-0557-BC0994079068}" dt="2023-06-29T08:55:25.384" v="32"/>
          <ac:spMkLst>
            <pc:docMk/>
            <pc:sldMk cId="3306675068" sldId="260"/>
            <ac:spMk id="16" creationId="{83BA5EF5-1FE9-4BF9-83BB-269BCDDF6156}"/>
          </ac:spMkLst>
        </pc:spChg>
        <pc:spChg chg="add">
          <ac:chgData name="Hannah Riordan" userId="S::hannah.riordan@det.nsw.edu.au::2705dd74-5708-4bb4-be63-c8f00774f6d3" providerId="AD" clId="Web-{E5B14EE3-9278-6ECC-0557-BC0994079068}" dt="2023-06-29T08:55:25.384" v="32"/>
          <ac:spMkLst>
            <pc:docMk/>
            <pc:sldMk cId="3306675068" sldId="260"/>
            <ac:spMk id="20" creationId="{88853921-7BC9-4BDE-ACAB-133C683C82D6}"/>
          </ac:spMkLst>
        </pc:spChg>
        <pc:spChg chg="add">
          <ac:chgData name="Hannah Riordan" userId="S::hannah.riordan@det.nsw.edu.au::2705dd74-5708-4bb4-be63-c8f00774f6d3" providerId="AD" clId="Web-{E5B14EE3-9278-6ECC-0557-BC0994079068}" dt="2023-06-29T08:55:25.384" v="32"/>
          <ac:spMkLst>
            <pc:docMk/>
            <pc:sldMk cId="3306675068" sldId="260"/>
            <ac:spMk id="22" creationId="{09192968-3AE7-4470-A61C-97294BB92731}"/>
          </ac:spMkLst>
        </pc:spChg>
        <pc:spChg chg="add">
          <ac:chgData name="Hannah Riordan" userId="S::hannah.riordan@det.nsw.edu.au::2705dd74-5708-4bb4-be63-c8f00774f6d3" providerId="AD" clId="Web-{E5B14EE3-9278-6ECC-0557-BC0994079068}" dt="2023-06-29T08:55:25.384" v="32"/>
          <ac:spMkLst>
            <pc:docMk/>
            <pc:sldMk cId="3306675068" sldId="260"/>
            <ac:spMk id="24" creationId="{3AB72E55-43E4-4356-BFE8-E2102CB0B505}"/>
          </ac:spMkLst>
        </pc:spChg>
        <pc:cxnChg chg="add">
          <ac:chgData name="Hannah Riordan" userId="S::hannah.riordan@det.nsw.edu.au::2705dd74-5708-4bb4-be63-c8f00774f6d3" providerId="AD" clId="Web-{E5B14EE3-9278-6ECC-0557-BC0994079068}" dt="2023-06-29T08:55:25.384" v="32"/>
          <ac:cxnSpMkLst>
            <pc:docMk/>
            <pc:sldMk cId="3306675068" sldId="260"/>
            <ac:cxnSpMk id="18" creationId="{4B3BCACB-5880-460B-9606-8C433A9AF99D}"/>
          </ac:cxnSpMkLst>
        </pc:cxnChg>
      </pc:sldChg>
      <pc:sldMasterChg chg="del delSldLayout">
        <pc:chgData name="Hannah Riordan" userId="S::hannah.riordan@det.nsw.edu.au::2705dd74-5708-4bb4-be63-c8f00774f6d3" providerId="AD" clId="Web-{E5B14EE3-9278-6ECC-0557-BC0994079068}" dt="2023-06-29T06:37:21.425" v="18"/>
        <pc:sldMasterMkLst>
          <pc:docMk/>
          <pc:sldMasterMk cId="2460954070" sldId="2147483660"/>
        </pc:sldMasterMkLst>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2385387890" sldId="2147483661"/>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949138452" sldId="2147483662"/>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2591524520" sldId="2147483663"/>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1203092039" sldId="2147483664"/>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3733172339" sldId="2147483665"/>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3210312558" sldId="2147483666"/>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3146388984" sldId="2147483667"/>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3171841454" sldId="2147483668"/>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1718958274" sldId="2147483669"/>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2202905451" sldId="2147483670"/>
          </pc:sldLayoutMkLst>
        </pc:sldLayoutChg>
        <pc:sldLayoutChg chg="del">
          <pc:chgData name="Hannah Riordan" userId="S::hannah.riordan@det.nsw.edu.au::2705dd74-5708-4bb4-be63-c8f00774f6d3" providerId="AD" clId="Web-{E5B14EE3-9278-6ECC-0557-BC0994079068}" dt="2023-06-29T06:37:21.425" v="18"/>
          <pc:sldLayoutMkLst>
            <pc:docMk/>
            <pc:sldMasterMk cId="2460954070" sldId="2147483660"/>
            <pc:sldLayoutMk cId="3479445657" sldId="2147483671"/>
          </pc:sldLayoutMkLst>
        </pc:sldLayoutChg>
      </pc:sldMasterChg>
      <pc:sldMasterChg chg="add addSldLayout">
        <pc:chgData name="Hannah Riordan" userId="S::hannah.riordan@det.nsw.edu.au::2705dd74-5708-4bb4-be63-c8f00774f6d3" providerId="AD" clId="Web-{E5B14EE3-9278-6ECC-0557-BC0994079068}" dt="2023-06-29T06:37:21.425" v="18"/>
        <pc:sldMasterMkLst>
          <pc:docMk/>
          <pc:sldMasterMk cId="4125501602" sldId="2147483685"/>
        </pc:sldMasterMkLst>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1716902909" sldId="2147483674"/>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905502696" sldId="2147483675"/>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1499386814" sldId="2147483676"/>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1397660059" sldId="2147483677"/>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1563964827" sldId="2147483678"/>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3662983682" sldId="2147483679"/>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540346584" sldId="2147483680"/>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929128161" sldId="2147483681"/>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1150676850" sldId="2147483682"/>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2654697757" sldId="2147483683"/>
          </pc:sldLayoutMkLst>
        </pc:sldLayoutChg>
        <pc:sldLayoutChg chg="add">
          <pc:chgData name="Hannah Riordan" userId="S::hannah.riordan@det.nsw.edu.au::2705dd74-5708-4bb4-be63-c8f00774f6d3" providerId="AD" clId="Web-{E5B14EE3-9278-6ECC-0557-BC0994079068}" dt="2023-06-29T06:37:21.425" v="18"/>
          <pc:sldLayoutMkLst>
            <pc:docMk/>
            <pc:sldMasterMk cId="4125501602" sldId="2147483685"/>
            <pc:sldLayoutMk cId="1076698608" sldId="2147483684"/>
          </pc:sldLayoutMkLst>
        </pc:sldLayoutChg>
      </pc:sldMasterChg>
      <pc:sldMasterChg chg="add addSldLayout">
        <pc:chgData name="Hannah Riordan" userId="S::hannah.riordan@det.nsw.edu.au::2705dd74-5708-4bb4-be63-c8f00774f6d3" providerId="AD" clId="Web-{E5B14EE3-9278-6ECC-0557-BC0994079068}" dt="2023-06-29T06:38:12.567" v="19"/>
        <pc:sldMasterMkLst>
          <pc:docMk/>
          <pc:sldMasterMk cId="1478493282" sldId="2147483760"/>
        </pc:sldMasterMkLst>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3056603795" sldId="2147483749"/>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2348853889" sldId="2147483750"/>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891953029" sldId="2147483751"/>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2016969907" sldId="2147483752"/>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1495149034" sldId="2147483753"/>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2664603832" sldId="2147483754"/>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1297901353" sldId="2147483755"/>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824909492" sldId="2147483756"/>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462409275" sldId="2147483757"/>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4278106992" sldId="2147483758"/>
          </pc:sldLayoutMkLst>
        </pc:sldLayoutChg>
        <pc:sldLayoutChg chg="add">
          <pc:chgData name="Hannah Riordan" userId="S::hannah.riordan@det.nsw.edu.au::2705dd74-5708-4bb4-be63-c8f00774f6d3" providerId="AD" clId="Web-{E5B14EE3-9278-6ECC-0557-BC0994079068}" dt="2023-06-29T06:38:12.567" v="19"/>
          <pc:sldLayoutMkLst>
            <pc:docMk/>
            <pc:sldMasterMk cId="1478493282" sldId="2147483760"/>
            <pc:sldLayoutMk cId="3582012356" sldId="2147483759"/>
          </pc:sldLayoutMkLst>
        </pc:sldLayoutChg>
      </pc:sldMasterChg>
    </pc:docChg>
  </pc:docChgLst>
  <pc:docChgLst>
    <pc:chgData name="Hannah Riordan" userId="S::hannah.riordan@det.nsw.edu.au::2705dd74-5708-4bb4-be63-c8f00774f6d3" providerId="AD" clId="Web-{21654C3A-5341-56D5-7D67-4E4CD571FDFE}"/>
    <pc:docChg chg="sldOrd">
      <pc:chgData name="Hannah Riordan" userId="S::hannah.riordan@det.nsw.edu.au::2705dd74-5708-4bb4-be63-c8f00774f6d3" providerId="AD" clId="Web-{21654C3A-5341-56D5-7D67-4E4CD571FDFE}" dt="2023-09-20T03:46:26.126" v="0"/>
      <pc:docMkLst>
        <pc:docMk/>
      </pc:docMkLst>
      <pc:sldChg chg="ord">
        <pc:chgData name="Hannah Riordan" userId="S::hannah.riordan@det.nsw.edu.au::2705dd74-5708-4bb4-be63-c8f00774f6d3" providerId="AD" clId="Web-{21654C3A-5341-56D5-7D67-4E4CD571FDFE}" dt="2023-09-20T03:46:26.126" v="0"/>
        <pc:sldMkLst>
          <pc:docMk/>
          <pc:sldMk cId="3000359000" sldId="275"/>
        </pc:sldMkLst>
      </pc:sldChg>
    </pc:docChg>
  </pc:docChgLst>
  <pc:docChgLst>
    <pc:chgData name="Hannah Riordan" userId="S::hannah.riordan@det.nsw.edu.au::2705dd74-5708-4bb4-be63-c8f00774f6d3" providerId="AD" clId="Web-{15FA9F9D-FAAE-56F3-6D38-787D6393923D}"/>
    <pc:docChg chg="modSld">
      <pc:chgData name="Hannah Riordan" userId="S::hannah.riordan@det.nsw.edu.au::2705dd74-5708-4bb4-be63-c8f00774f6d3" providerId="AD" clId="Web-{15FA9F9D-FAAE-56F3-6D38-787D6393923D}" dt="2024-05-17T05:59:05.332" v="156" actId="20577"/>
      <pc:docMkLst>
        <pc:docMk/>
      </pc:docMkLst>
      <pc:sldChg chg="modSp">
        <pc:chgData name="Hannah Riordan" userId="S::hannah.riordan@det.nsw.edu.au::2705dd74-5708-4bb4-be63-c8f00774f6d3" providerId="AD" clId="Web-{15FA9F9D-FAAE-56F3-6D38-787D6393923D}" dt="2024-05-17T05:59:05.332" v="156" actId="20577"/>
        <pc:sldMkLst>
          <pc:docMk/>
          <pc:sldMk cId="365362905" sldId="261"/>
        </pc:sldMkLst>
        <pc:spChg chg="mod">
          <ac:chgData name="Hannah Riordan" userId="S::hannah.riordan@det.nsw.edu.au::2705dd74-5708-4bb4-be63-c8f00774f6d3" providerId="AD" clId="Web-{15FA9F9D-FAAE-56F3-6D38-787D6393923D}" dt="2024-05-17T05:59:05.332" v="156" actId="20577"/>
          <ac:spMkLst>
            <pc:docMk/>
            <pc:sldMk cId="365362905" sldId="261"/>
            <ac:spMk id="9" creationId="{BCC879BA-D050-D847-E007-AFCCEFDDED9C}"/>
          </ac:spMkLst>
        </pc:spChg>
      </pc:sldChg>
      <pc:sldChg chg="modSp">
        <pc:chgData name="Hannah Riordan" userId="S::hannah.riordan@det.nsw.edu.au::2705dd74-5708-4bb4-be63-c8f00774f6d3" providerId="AD" clId="Web-{15FA9F9D-FAAE-56F3-6D38-787D6393923D}" dt="2024-05-17T05:58:34.300" v="154" actId="20577"/>
        <pc:sldMkLst>
          <pc:docMk/>
          <pc:sldMk cId="3752871548" sldId="262"/>
        </pc:sldMkLst>
        <pc:spChg chg="mod">
          <ac:chgData name="Hannah Riordan" userId="S::hannah.riordan@det.nsw.edu.au::2705dd74-5708-4bb4-be63-c8f00774f6d3" providerId="AD" clId="Web-{15FA9F9D-FAAE-56F3-6D38-787D6393923D}" dt="2024-05-17T05:58:34.300" v="154" actId="20577"/>
          <ac:spMkLst>
            <pc:docMk/>
            <pc:sldMk cId="3752871548" sldId="262"/>
            <ac:spMk id="5" creationId="{92FB95F4-14E7-10BD-75DA-1C3807795A82}"/>
          </ac:spMkLst>
        </pc:spChg>
      </pc:sldChg>
      <pc:sldChg chg="addSp delSp modSp modNotes">
        <pc:chgData name="Hannah Riordan" userId="S::hannah.riordan@det.nsw.edu.au::2705dd74-5708-4bb4-be63-c8f00774f6d3" providerId="AD" clId="Web-{15FA9F9D-FAAE-56F3-6D38-787D6393923D}" dt="2024-05-17T05:58:02.018" v="152"/>
        <pc:sldMkLst>
          <pc:docMk/>
          <pc:sldMk cId="280969994" sldId="270"/>
        </pc:sldMkLst>
        <pc:spChg chg="del">
          <ac:chgData name="Hannah Riordan" userId="S::hannah.riordan@det.nsw.edu.au::2705dd74-5708-4bb4-be63-c8f00774f6d3" providerId="AD" clId="Web-{15FA9F9D-FAAE-56F3-6D38-787D6393923D}" dt="2024-05-17T05:22:45.573" v="0"/>
          <ac:spMkLst>
            <pc:docMk/>
            <pc:sldMk cId="280969994" sldId="270"/>
            <ac:spMk id="3" creationId="{F60B31FD-0C9C-5BC0-A3F3-C318299511B6}"/>
          </ac:spMkLst>
        </pc:spChg>
        <pc:spChg chg="add mod">
          <ac:chgData name="Hannah Riordan" userId="S::hannah.riordan@det.nsw.edu.au::2705dd74-5708-4bb4-be63-c8f00774f6d3" providerId="AD" clId="Web-{15FA9F9D-FAAE-56F3-6D38-787D6393923D}" dt="2024-05-17T05:40:09.599" v="59" actId="1076"/>
          <ac:spMkLst>
            <pc:docMk/>
            <pc:sldMk cId="280969994" sldId="270"/>
            <ac:spMk id="6" creationId="{E8A70AD1-E28F-2366-88D8-D696DAB99495}"/>
          </ac:spMkLst>
        </pc:spChg>
        <pc:spChg chg="add mod">
          <ac:chgData name="Hannah Riordan" userId="S::hannah.riordan@det.nsw.edu.au::2705dd74-5708-4bb4-be63-c8f00774f6d3" providerId="AD" clId="Web-{15FA9F9D-FAAE-56F3-6D38-787D6393923D}" dt="2024-05-17T05:40:08.131" v="58" actId="1076"/>
          <ac:spMkLst>
            <pc:docMk/>
            <pc:sldMk cId="280969994" sldId="270"/>
            <ac:spMk id="7" creationId="{36F40008-DED9-2B98-F869-BA077C892184}"/>
          </ac:spMkLst>
        </pc:spChg>
        <pc:spChg chg="add mod">
          <ac:chgData name="Hannah Riordan" userId="S::hannah.riordan@det.nsw.edu.au::2705dd74-5708-4bb4-be63-c8f00774f6d3" providerId="AD" clId="Web-{15FA9F9D-FAAE-56F3-6D38-787D6393923D}" dt="2024-05-17T05:40:12.396" v="60" actId="1076"/>
          <ac:spMkLst>
            <pc:docMk/>
            <pc:sldMk cId="280969994" sldId="270"/>
            <ac:spMk id="8" creationId="{B64DA56B-50E1-F44D-623E-41D77C76DD90}"/>
          </ac:spMkLst>
        </pc:spChg>
        <pc:spChg chg="add mod">
          <ac:chgData name="Hannah Riordan" userId="S::hannah.riordan@det.nsw.edu.au::2705dd74-5708-4bb4-be63-c8f00774f6d3" providerId="AD" clId="Web-{15FA9F9D-FAAE-56F3-6D38-787D6393923D}" dt="2024-05-17T05:40:20.662" v="66" actId="20577"/>
          <ac:spMkLst>
            <pc:docMk/>
            <pc:sldMk cId="280969994" sldId="270"/>
            <ac:spMk id="11" creationId="{A55F41BB-3F96-124D-E967-7340A51ECE26}"/>
          </ac:spMkLst>
        </pc:spChg>
        <pc:spChg chg="add mod">
          <ac:chgData name="Hannah Riordan" userId="S::hannah.riordan@det.nsw.edu.au::2705dd74-5708-4bb4-be63-c8f00774f6d3" providerId="AD" clId="Web-{15FA9F9D-FAAE-56F3-6D38-787D6393923D}" dt="2024-05-17T05:42:45.260" v="76" actId="1076"/>
          <ac:spMkLst>
            <pc:docMk/>
            <pc:sldMk cId="280969994" sldId="270"/>
            <ac:spMk id="12" creationId="{2D5343E4-F830-399B-27AD-C4EBE43F1F69}"/>
          </ac:spMkLst>
        </pc:spChg>
        <pc:spChg chg="add mod">
          <ac:chgData name="Hannah Riordan" userId="S::hannah.riordan@det.nsw.edu.au::2705dd74-5708-4bb4-be63-c8f00774f6d3" providerId="AD" clId="Web-{15FA9F9D-FAAE-56F3-6D38-787D6393923D}" dt="2024-05-17T05:42:43.666" v="75" actId="20577"/>
          <ac:spMkLst>
            <pc:docMk/>
            <pc:sldMk cId="280969994" sldId="270"/>
            <ac:spMk id="13" creationId="{BA9FC56D-8A55-2A35-8F5F-8CFC55BFE050}"/>
          </ac:spMkLst>
        </pc:spChg>
        <pc:spChg chg="add mod">
          <ac:chgData name="Hannah Riordan" userId="S::hannah.riordan@det.nsw.edu.au::2705dd74-5708-4bb4-be63-c8f00774f6d3" providerId="AD" clId="Web-{15FA9F9D-FAAE-56F3-6D38-787D6393923D}" dt="2024-05-17T05:42:53.338" v="79" actId="20577"/>
          <ac:spMkLst>
            <pc:docMk/>
            <pc:sldMk cId="280969994" sldId="270"/>
            <ac:spMk id="14" creationId="{109EA809-433D-9019-E34E-44583F93D7CD}"/>
          </ac:spMkLst>
        </pc:spChg>
        <pc:spChg chg="add mod">
          <ac:chgData name="Hannah Riordan" userId="S::hannah.riordan@det.nsw.edu.au::2705dd74-5708-4bb4-be63-c8f00774f6d3" providerId="AD" clId="Web-{15FA9F9D-FAAE-56F3-6D38-787D6393923D}" dt="2024-05-17T05:43:00.885" v="82" actId="20577"/>
          <ac:spMkLst>
            <pc:docMk/>
            <pc:sldMk cId="280969994" sldId="270"/>
            <ac:spMk id="15" creationId="{5E9D8F3E-EAA8-411D-09C8-DBB63720CCFF}"/>
          </ac:spMkLst>
        </pc:spChg>
        <pc:spChg chg="add del mod">
          <ac:chgData name="Hannah Riordan" userId="S::hannah.riordan@det.nsw.edu.au::2705dd74-5708-4bb4-be63-c8f00774f6d3" providerId="AD" clId="Web-{15FA9F9D-FAAE-56F3-6D38-787D6393923D}" dt="2024-05-17T05:45:17.904" v="147"/>
          <ac:spMkLst>
            <pc:docMk/>
            <pc:sldMk cId="280969994" sldId="270"/>
            <ac:spMk id="16" creationId="{AE1FA6F5-FF9E-1A63-0845-72BCEC2F3632}"/>
          </ac:spMkLst>
        </pc:spChg>
        <pc:spChg chg="add mod">
          <ac:chgData name="Hannah Riordan" userId="S::hannah.riordan@det.nsw.edu.au::2705dd74-5708-4bb4-be63-c8f00774f6d3" providerId="AD" clId="Web-{15FA9F9D-FAAE-56F3-6D38-787D6393923D}" dt="2024-05-17T05:44:22.747" v="102" actId="20577"/>
          <ac:spMkLst>
            <pc:docMk/>
            <pc:sldMk cId="280969994" sldId="270"/>
            <ac:spMk id="17" creationId="{E59F23B5-9584-B416-0690-F89CF22A6D0A}"/>
          </ac:spMkLst>
        </pc:spChg>
        <pc:spChg chg="add mod">
          <ac:chgData name="Hannah Riordan" userId="S::hannah.riordan@det.nsw.edu.au::2705dd74-5708-4bb4-be63-c8f00774f6d3" providerId="AD" clId="Web-{15FA9F9D-FAAE-56F3-6D38-787D6393923D}" dt="2024-05-17T05:45:13.029" v="144" actId="14100"/>
          <ac:spMkLst>
            <pc:docMk/>
            <pc:sldMk cId="280969994" sldId="270"/>
            <ac:spMk id="18" creationId="{9E19081A-7AD0-FECD-818F-BEC5AA95A222}"/>
          </ac:spMkLst>
        </pc:spChg>
        <pc:spChg chg="add mod">
          <ac:chgData name="Hannah Riordan" userId="S::hannah.riordan@det.nsw.edu.au::2705dd74-5708-4bb4-be63-c8f00774f6d3" providerId="AD" clId="Web-{15FA9F9D-FAAE-56F3-6D38-787D6393923D}" dt="2024-05-17T05:45:22.451" v="148" actId="1076"/>
          <ac:spMkLst>
            <pc:docMk/>
            <pc:sldMk cId="280969994" sldId="270"/>
            <ac:spMk id="19" creationId="{9605DE61-9DF0-8A58-F2A4-992645DB1BD4}"/>
          </ac:spMkLst>
        </pc:spChg>
        <pc:spChg chg="add mod">
          <ac:chgData name="Hannah Riordan" userId="S::hannah.riordan@det.nsw.edu.au::2705dd74-5708-4bb4-be63-c8f00774f6d3" providerId="AD" clId="Web-{15FA9F9D-FAAE-56F3-6D38-787D6393923D}" dt="2024-05-17T05:45:09.482" v="143" actId="14100"/>
          <ac:spMkLst>
            <pc:docMk/>
            <pc:sldMk cId="280969994" sldId="270"/>
            <ac:spMk id="20" creationId="{B62F6D6D-FBA2-DFDB-3F32-AEEF9A96572E}"/>
          </ac:spMkLst>
        </pc:spChg>
        <pc:picChg chg="add mod ord modCrop">
          <ac:chgData name="Hannah Riordan" userId="S::hannah.riordan@det.nsw.edu.au::2705dd74-5708-4bb4-be63-c8f00774f6d3" providerId="AD" clId="Web-{15FA9F9D-FAAE-56F3-6D38-787D6393923D}" dt="2024-05-17T05:35:54.827" v="49" actId="14100"/>
          <ac:picMkLst>
            <pc:docMk/>
            <pc:sldMk cId="280969994" sldId="270"/>
            <ac:picMk id="4" creationId="{680940EC-260F-12AA-FAD1-70B6EBB13CED}"/>
          </ac:picMkLst>
        </pc:picChg>
        <pc:picChg chg="add mod modCrop">
          <ac:chgData name="Hannah Riordan" userId="S::hannah.riordan@det.nsw.edu.au::2705dd74-5708-4bb4-be63-c8f00774f6d3" providerId="AD" clId="Web-{15FA9F9D-FAAE-56F3-6D38-787D6393923D}" dt="2024-05-17T05:40:05.115" v="57" actId="1076"/>
          <ac:picMkLst>
            <pc:docMk/>
            <pc:sldMk cId="280969994" sldId="270"/>
            <ac:picMk id="5" creationId="{25E349B7-C3B0-1B34-808B-EA2D7E085079}"/>
          </ac:picMkLst>
        </pc:picChg>
        <pc:picChg chg="add mod">
          <ac:chgData name="Hannah Riordan" userId="S::hannah.riordan@det.nsw.edu.au::2705dd74-5708-4bb4-be63-c8f00774f6d3" providerId="AD" clId="Web-{15FA9F9D-FAAE-56F3-6D38-787D6393923D}" dt="2024-05-17T05:40:03.256" v="56" actId="1076"/>
          <ac:picMkLst>
            <pc:docMk/>
            <pc:sldMk cId="280969994" sldId="270"/>
            <ac:picMk id="9" creationId="{43396D8B-47E8-5F07-1AFA-CBD5120BA950}"/>
          </ac:picMkLst>
        </pc:picChg>
        <pc:picChg chg="add mod">
          <ac:chgData name="Hannah Riordan" userId="S::hannah.riordan@det.nsw.edu.au::2705dd74-5708-4bb4-be63-c8f00774f6d3" providerId="AD" clId="Web-{15FA9F9D-FAAE-56F3-6D38-787D6393923D}" dt="2024-05-17T05:40:02.037" v="55" actId="14100"/>
          <ac:picMkLst>
            <pc:docMk/>
            <pc:sldMk cId="280969994" sldId="270"/>
            <ac:picMk id="10" creationId="{AF3A91FB-8982-9E2B-AD88-983945D3C806}"/>
          </ac:picMkLst>
        </pc:picChg>
      </pc:sldChg>
    </pc:docChg>
  </pc:docChgLst>
  <pc:docChgLst>
    <pc:chgData name="Hannah Riordan" userId="S::hannah.riordan@det.nsw.edu.au::2705dd74-5708-4bb4-be63-c8f00774f6d3" providerId="AD" clId="Web-{D798DCF9-9398-10E7-6A84-3B9574CE4B85}"/>
    <pc:docChg chg="addSld delSld modSld sldOrd">
      <pc:chgData name="Hannah Riordan" userId="S::hannah.riordan@det.nsw.edu.au::2705dd74-5708-4bb4-be63-c8f00774f6d3" providerId="AD" clId="Web-{D798DCF9-9398-10E7-6A84-3B9574CE4B85}" dt="2023-09-20T03:56:21.920" v="194"/>
      <pc:docMkLst>
        <pc:docMk/>
      </pc:docMkLst>
      <pc:sldChg chg="modSp">
        <pc:chgData name="Hannah Riordan" userId="S::hannah.riordan@det.nsw.edu.au::2705dd74-5708-4bb4-be63-c8f00774f6d3" providerId="AD" clId="Web-{D798DCF9-9398-10E7-6A84-3B9574CE4B85}" dt="2023-09-20T03:00:43.676" v="34" actId="20577"/>
        <pc:sldMkLst>
          <pc:docMk/>
          <pc:sldMk cId="3306675068" sldId="260"/>
        </pc:sldMkLst>
        <pc:spChg chg="mod">
          <ac:chgData name="Hannah Riordan" userId="S::hannah.riordan@det.nsw.edu.au::2705dd74-5708-4bb4-be63-c8f00774f6d3" providerId="AD" clId="Web-{D798DCF9-9398-10E7-6A84-3B9574CE4B85}" dt="2023-09-20T03:00:43.676" v="34" actId="20577"/>
          <ac:spMkLst>
            <pc:docMk/>
            <pc:sldMk cId="3306675068" sldId="260"/>
            <ac:spMk id="3" creationId="{C8E66022-2F62-0101-3FB9-3D753DEFF2C5}"/>
          </ac:spMkLst>
        </pc:spChg>
      </pc:sldChg>
      <pc:sldChg chg="modSp new">
        <pc:chgData name="Hannah Riordan" userId="S::hannah.riordan@det.nsw.edu.au::2705dd74-5708-4bb4-be63-c8f00774f6d3" providerId="AD" clId="Web-{D798DCF9-9398-10E7-6A84-3B9574CE4B85}" dt="2023-09-20T03:06:56.748" v="75" actId="20577"/>
        <pc:sldMkLst>
          <pc:docMk/>
          <pc:sldMk cId="280969994" sldId="270"/>
        </pc:sldMkLst>
        <pc:spChg chg="mod">
          <ac:chgData name="Hannah Riordan" userId="S::hannah.riordan@det.nsw.edu.au::2705dd74-5708-4bb4-be63-c8f00774f6d3" providerId="AD" clId="Web-{D798DCF9-9398-10E7-6A84-3B9574CE4B85}" dt="2023-09-20T03:06:56.748" v="75" actId="20577"/>
          <ac:spMkLst>
            <pc:docMk/>
            <pc:sldMk cId="280969994" sldId="270"/>
            <ac:spMk id="2" creationId="{884C7F40-8D37-3F12-A27D-9C61F2D4097E}"/>
          </ac:spMkLst>
        </pc:spChg>
      </pc:sldChg>
      <pc:sldChg chg="addSp modSp new mod setBg">
        <pc:chgData name="Hannah Riordan" userId="S::hannah.riordan@det.nsw.edu.au::2705dd74-5708-4bb4-be63-c8f00774f6d3" providerId="AD" clId="Web-{D798DCF9-9398-10E7-6A84-3B9574CE4B85}" dt="2023-09-20T03:07:43.517" v="92" actId="20577"/>
        <pc:sldMkLst>
          <pc:docMk/>
          <pc:sldMk cId="2307819774" sldId="271"/>
        </pc:sldMkLst>
        <pc:spChg chg="mod">
          <ac:chgData name="Hannah Riordan" userId="S::hannah.riordan@det.nsw.edu.au::2705dd74-5708-4bb4-be63-c8f00774f6d3" providerId="AD" clId="Web-{D798DCF9-9398-10E7-6A84-3B9574CE4B85}" dt="2023-09-20T03:06:49.529" v="69" actId="20577"/>
          <ac:spMkLst>
            <pc:docMk/>
            <pc:sldMk cId="2307819774" sldId="271"/>
            <ac:spMk id="2" creationId="{874B3704-D4DA-5556-1AE5-A94AF877CB20}"/>
          </ac:spMkLst>
        </pc:spChg>
        <pc:spChg chg="mod">
          <ac:chgData name="Hannah Riordan" userId="S::hannah.riordan@det.nsw.edu.au::2705dd74-5708-4bb4-be63-c8f00774f6d3" providerId="AD" clId="Web-{D798DCF9-9398-10E7-6A84-3B9574CE4B85}" dt="2023-09-20T03:07:43.517" v="92" actId="20577"/>
          <ac:spMkLst>
            <pc:docMk/>
            <pc:sldMk cId="2307819774" sldId="271"/>
            <ac:spMk id="3" creationId="{85E95F83-8406-5F7A-39BE-3B5E0EB1C75D}"/>
          </ac:spMkLst>
        </pc:spChg>
        <pc:spChg chg="add">
          <ac:chgData name="Hannah Riordan" userId="S::hannah.riordan@det.nsw.edu.au::2705dd74-5708-4bb4-be63-c8f00774f6d3" providerId="AD" clId="Web-{D798DCF9-9398-10E7-6A84-3B9574CE4B85}" dt="2023-09-20T03:05:50.575" v="55"/>
          <ac:spMkLst>
            <pc:docMk/>
            <pc:sldMk cId="2307819774" sldId="271"/>
            <ac:spMk id="10" creationId="{1CD81A2A-6ED4-4EF4-A14C-912D31E14800}"/>
          </ac:spMkLst>
        </pc:spChg>
        <pc:spChg chg="add">
          <ac:chgData name="Hannah Riordan" userId="S::hannah.riordan@det.nsw.edu.au::2705dd74-5708-4bb4-be63-c8f00774f6d3" providerId="AD" clId="Web-{D798DCF9-9398-10E7-6A84-3B9574CE4B85}" dt="2023-09-20T03:05:50.575" v="55"/>
          <ac:spMkLst>
            <pc:docMk/>
            <pc:sldMk cId="2307819774" sldId="271"/>
            <ac:spMk id="12" creationId="{1661932C-CA15-4E17-B115-FAE7CBEE4789}"/>
          </ac:spMkLst>
        </pc:spChg>
        <pc:spChg chg="add">
          <ac:chgData name="Hannah Riordan" userId="S::hannah.riordan@det.nsw.edu.au::2705dd74-5708-4bb4-be63-c8f00774f6d3" providerId="AD" clId="Web-{D798DCF9-9398-10E7-6A84-3B9574CE4B85}" dt="2023-09-20T03:05:50.575" v="55"/>
          <ac:spMkLst>
            <pc:docMk/>
            <pc:sldMk cId="2307819774" sldId="271"/>
            <ac:spMk id="14" creationId="{8590ADD5-9383-4D3D-9047-3DA2593CCB5D}"/>
          </ac:spMkLst>
        </pc:spChg>
        <pc:spChg chg="add">
          <ac:chgData name="Hannah Riordan" userId="S::hannah.riordan@det.nsw.edu.au::2705dd74-5708-4bb4-be63-c8f00774f6d3" providerId="AD" clId="Web-{D798DCF9-9398-10E7-6A84-3B9574CE4B85}" dt="2023-09-20T03:05:50.575" v="55"/>
          <ac:spMkLst>
            <pc:docMk/>
            <pc:sldMk cId="2307819774" sldId="271"/>
            <ac:spMk id="16" creationId="{DABE3E45-88CF-45D8-8D40-C773324D93F6}"/>
          </ac:spMkLst>
        </pc:spChg>
        <pc:spChg chg="add">
          <ac:chgData name="Hannah Riordan" userId="S::hannah.riordan@det.nsw.edu.au::2705dd74-5708-4bb4-be63-c8f00774f6d3" providerId="AD" clId="Web-{D798DCF9-9398-10E7-6A84-3B9574CE4B85}" dt="2023-09-20T03:05:50.575" v="55"/>
          <ac:spMkLst>
            <pc:docMk/>
            <pc:sldMk cId="2307819774" sldId="271"/>
            <ac:spMk id="20" creationId="{B91ECDA9-56DC-4270-8F33-01C5637B8CEB}"/>
          </ac:spMkLst>
        </pc:spChg>
        <pc:spChg chg="add">
          <ac:chgData name="Hannah Riordan" userId="S::hannah.riordan@det.nsw.edu.au::2705dd74-5708-4bb4-be63-c8f00774f6d3" providerId="AD" clId="Web-{D798DCF9-9398-10E7-6A84-3B9574CE4B85}" dt="2023-09-20T03:05:50.575" v="55"/>
          <ac:spMkLst>
            <pc:docMk/>
            <pc:sldMk cId="2307819774" sldId="271"/>
            <ac:spMk id="22" creationId="{75F47824-961D-465D-84F9-EAE11BC6173B}"/>
          </ac:spMkLst>
        </pc:spChg>
        <pc:spChg chg="add">
          <ac:chgData name="Hannah Riordan" userId="S::hannah.riordan@det.nsw.edu.au::2705dd74-5708-4bb4-be63-c8f00774f6d3" providerId="AD" clId="Web-{D798DCF9-9398-10E7-6A84-3B9574CE4B85}" dt="2023-09-20T03:05:50.575" v="55"/>
          <ac:spMkLst>
            <pc:docMk/>
            <pc:sldMk cId="2307819774" sldId="271"/>
            <ac:spMk id="24" creationId="{FEC9DA3E-C1D7-472D-B7C0-F71AE41FBA23}"/>
          </ac:spMkLst>
        </pc:spChg>
        <pc:picChg chg="add">
          <ac:chgData name="Hannah Riordan" userId="S::hannah.riordan@det.nsw.edu.au::2705dd74-5708-4bb4-be63-c8f00774f6d3" providerId="AD" clId="Web-{D798DCF9-9398-10E7-6A84-3B9574CE4B85}" dt="2023-09-20T03:05:50.575" v="55"/>
          <ac:picMkLst>
            <pc:docMk/>
            <pc:sldMk cId="2307819774" sldId="271"/>
            <ac:picMk id="7" creationId="{17086BFE-00E9-28A9-AF63-058A938E754A}"/>
          </ac:picMkLst>
        </pc:picChg>
        <pc:cxnChg chg="add">
          <ac:chgData name="Hannah Riordan" userId="S::hannah.riordan@det.nsw.edu.au::2705dd74-5708-4bb4-be63-c8f00774f6d3" providerId="AD" clId="Web-{D798DCF9-9398-10E7-6A84-3B9574CE4B85}" dt="2023-09-20T03:05:50.575" v="55"/>
          <ac:cxnSpMkLst>
            <pc:docMk/>
            <pc:sldMk cId="2307819774" sldId="271"/>
            <ac:cxnSpMk id="18" creationId="{49CD1692-827B-4C8D-B4A1-134FD04CF45C}"/>
          </ac:cxnSpMkLst>
        </pc:cxnChg>
      </pc:sldChg>
      <pc:sldChg chg="addSp delSp modSp new mod setBg">
        <pc:chgData name="Hannah Riordan" userId="S::hannah.riordan@det.nsw.edu.au::2705dd74-5708-4bb4-be63-c8f00774f6d3" providerId="AD" clId="Web-{D798DCF9-9398-10E7-6A84-3B9574CE4B85}" dt="2023-09-20T03:10:56.922" v="114" actId="20577"/>
        <pc:sldMkLst>
          <pc:docMk/>
          <pc:sldMk cId="401078648" sldId="272"/>
        </pc:sldMkLst>
        <pc:spChg chg="del">
          <ac:chgData name="Hannah Riordan" userId="S::hannah.riordan@det.nsw.edu.au::2705dd74-5708-4bb4-be63-c8f00774f6d3" providerId="AD" clId="Web-{D798DCF9-9398-10E7-6A84-3B9574CE4B85}" dt="2023-09-20T03:09:04.070" v="104"/>
          <ac:spMkLst>
            <pc:docMk/>
            <pc:sldMk cId="401078648" sldId="272"/>
            <ac:spMk id="2" creationId="{E9776C5E-2B1B-6AB3-2A33-568FE5B26AB2}"/>
          </ac:spMkLst>
        </pc:spChg>
        <pc:spChg chg="mod">
          <ac:chgData name="Hannah Riordan" userId="S::hannah.riordan@det.nsw.edu.au::2705dd74-5708-4bb4-be63-c8f00774f6d3" providerId="AD" clId="Web-{D798DCF9-9398-10E7-6A84-3B9574CE4B85}" dt="2023-09-20T03:10:56.922" v="114" actId="20577"/>
          <ac:spMkLst>
            <pc:docMk/>
            <pc:sldMk cId="401078648" sldId="272"/>
            <ac:spMk id="3" creationId="{BBBD9ABA-B7E2-76A9-A24D-787D576E2B5D}"/>
          </ac:spMkLst>
        </pc:spChg>
        <pc:spChg chg="add del">
          <ac:chgData name="Hannah Riordan" userId="S::hannah.riordan@det.nsw.edu.au::2705dd74-5708-4bb4-be63-c8f00774f6d3" providerId="AD" clId="Web-{D798DCF9-9398-10E7-6A84-3B9574CE4B85}" dt="2023-09-20T03:09:32.838" v="106"/>
          <ac:spMkLst>
            <pc:docMk/>
            <pc:sldMk cId="401078648" sldId="272"/>
            <ac:spMk id="8" creationId="{907EF6B7-1338-4443-8C46-6A318D952DFD}"/>
          </ac:spMkLst>
        </pc:spChg>
        <pc:spChg chg="add del">
          <ac:chgData name="Hannah Riordan" userId="S::hannah.riordan@det.nsw.edu.au::2705dd74-5708-4bb4-be63-c8f00774f6d3" providerId="AD" clId="Web-{D798DCF9-9398-10E7-6A84-3B9574CE4B85}" dt="2023-09-20T03:09:32.838" v="106"/>
          <ac:spMkLst>
            <pc:docMk/>
            <pc:sldMk cId="401078648" sldId="272"/>
            <ac:spMk id="10" creationId="{DAAE4CDD-124C-4DCF-9584-B6033B545DD5}"/>
          </ac:spMkLst>
        </pc:spChg>
        <pc:spChg chg="add del">
          <ac:chgData name="Hannah Riordan" userId="S::hannah.riordan@det.nsw.edu.au::2705dd74-5708-4bb4-be63-c8f00774f6d3" providerId="AD" clId="Web-{D798DCF9-9398-10E7-6A84-3B9574CE4B85}" dt="2023-09-20T03:09:32.838" v="106"/>
          <ac:spMkLst>
            <pc:docMk/>
            <pc:sldMk cId="401078648" sldId="272"/>
            <ac:spMk id="12" creationId="{081E4A58-353D-44AE-B2FC-2A74E2E400F7}"/>
          </ac:spMkLst>
        </pc:spChg>
        <pc:spChg chg="add del">
          <ac:chgData name="Hannah Riordan" userId="S::hannah.riordan@det.nsw.edu.au::2705dd74-5708-4bb4-be63-c8f00774f6d3" providerId="AD" clId="Web-{D798DCF9-9398-10E7-6A84-3B9574CE4B85}" dt="2023-09-20T03:09:41.917" v="108"/>
          <ac:spMkLst>
            <pc:docMk/>
            <pc:sldMk cId="401078648" sldId="272"/>
            <ac:spMk id="17" creationId="{004A8AE1-9605-41DC-920F-A4B8E8F2391D}"/>
          </ac:spMkLst>
        </pc:spChg>
        <pc:spChg chg="add del">
          <ac:chgData name="Hannah Riordan" userId="S::hannah.riordan@det.nsw.edu.au::2705dd74-5708-4bb4-be63-c8f00774f6d3" providerId="AD" clId="Web-{D798DCF9-9398-10E7-6A84-3B9574CE4B85}" dt="2023-09-20T03:09:41.917" v="108"/>
          <ac:spMkLst>
            <pc:docMk/>
            <pc:sldMk cId="401078648" sldId="272"/>
            <ac:spMk id="19" creationId="{5B7778FC-632E-4DCA-A7CB-0D7731CCF970}"/>
          </ac:spMkLst>
        </pc:spChg>
        <pc:spChg chg="add del">
          <ac:chgData name="Hannah Riordan" userId="S::hannah.riordan@det.nsw.edu.au::2705dd74-5708-4bb4-be63-c8f00774f6d3" providerId="AD" clId="Web-{D798DCF9-9398-10E7-6A84-3B9574CE4B85}" dt="2023-09-20T03:09:41.917" v="108"/>
          <ac:spMkLst>
            <pc:docMk/>
            <pc:sldMk cId="401078648" sldId="272"/>
            <ac:spMk id="21" creationId="{B10BB131-AC8E-4A8E-A5D1-36260F720C3B}"/>
          </ac:spMkLst>
        </pc:spChg>
        <pc:spChg chg="add del">
          <ac:chgData name="Hannah Riordan" userId="S::hannah.riordan@det.nsw.edu.au::2705dd74-5708-4bb4-be63-c8f00774f6d3" providerId="AD" clId="Web-{D798DCF9-9398-10E7-6A84-3B9574CE4B85}" dt="2023-09-20T03:09:41.917" v="108"/>
          <ac:spMkLst>
            <pc:docMk/>
            <pc:sldMk cId="401078648" sldId="272"/>
            <ac:spMk id="23" creationId="{FA23A907-97FB-4A8F-880A-DD77401C4296}"/>
          </ac:spMkLst>
        </pc:spChg>
        <pc:spChg chg="add">
          <ac:chgData name="Hannah Riordan" userId="S::hannah.riordan@det.nsw.edu.au::2705dd74-5708-4bb4-be63-c8f00774f6d3" providerId="AD" clId="Web-{D798DCF9-9398-10E7-6A84-3B9574CE4B85}" dt="2023-09-20T03:09:41.917" v="108"/>
          <ac:spMkLst>
            <pc:docMk/>
            <pc:sldMk cId="401078648" sldId="272"/>
            <ac:spMk id="28" creationId="{1BB867FF-FC45-48F7-8104-F89BE54909F1}"/>
          </ac:spMkLst>
        </pc:spChg>
        <pc:spChg chg="add">
          <ac:chgData name="Hannah Riordan" userId="S::hannah.riordan@det.nsw.edu.au::2705dd74-5708-4bb4-be63-c8f00774f6d3" providerId="AD" clId="Web-{D798DCF9-9398-10E7-6A84-3B9574CE4B85}" dt="2023-09-20T03:09:41.917" v="108"/>
          <ac:spMkLst>
            <pc:docMk/>
            <pc:sldMk cId="401078648" sldId="272"/>
            <ac:spMk id="30" creationId="{8BB56887-D0D5-4F0C-9E19-7247EB83C8B7}"/>
          </ac:spMkLst>
        </pc:spChg>
        <pc:spChg chg="add">
          <ac:chgData name="Hannah Riordan" userId="S::hannah.riordan@det.nsw.edu.au::2705dd74-5708-4bb4-be63-c8f00774f6d3" providerId="AD" clId="Web-{D798DCF9-9398-10E7-6A84-3B9574CE4B85}" dt="2023-09-20T03:09:41.917" v="108"/>
          <ac:spMkLst>
            <pc:docMk/>
            <pc:sldMk cId="401078648" sldId="272"/>
            <ac:spMk id="32" creationId="{081E4A58-353D-44AE-B2FC-2A74E2E400F7}"/>
          </ac:spMkLst>
        </pc:spChg>
      </pc:sldChg>
      <pc:sldChg chg="modSp new del ord">
        <pc:chgData name="Hannah Riordan" userId="S::hannah.riordan@det.nsw.edu.au::2705dd74-5708-4bb4-be63-c8f00774f6d3" providerId="AD" clId="Web-{D798DCF9-9398-10E7-6A84-3B9574CE4B85}" dt="2023-09-20T03:42:35.750" v="193"/>
        <pc:sldMkLst>
          <pc:docMk/>
          <pc:sldMk cId="2074653303" sldId="273"/>
        </pc:sldMkLst>
        <pc:spChg chg="mod">
          <ac:chgData name="Hannah Riordan" userId="S::hannah.riordan@det.nsw.edu.au::2705dd74-5708-4bb4-be63-c8f00774f6d3" providerId="AD" clId="Web-{D798DCF9-9398-10E7-6A84-3B9574CE4B85}" dt="2023-09-20T03:29:36.895" v="132" actId="20577"/>
          <ac:spMkLst>
            <pc:docMk/>
            <pc:sldMk cId="2074653303" sldId="273"/>
            <ac:spMk id="2" creationId="{AB9B38E9-AB0F-CFFC-96DC-5C70A7864570}"/>
          </ac:spMkLst>
        </pc:spChg>
        <pc:spChg chg="mod">
          <ac:chgData name="Hannah Riordan" userId="S::hannah.riordan@det.nsw.edu.au::2705dd74-5708-4bb4-be63-c8f00774f6d3" providerId="AD" clId="Web-{D798DCF9-9398-10E7-6A84-3B9574CE4B85}" dt="2023-09-20T03:29:14.003" v="125" actId="20577"/>
          <ac:spMkLst>
            <pc:docMk/>
            <pc:sldMk cId="2074653303" sldId="273"/>
            <ac:spMk id="3" creationId="{58BEBA7D-2182-12FD-601C-D73021EB373A}"/>
          </ac:spMkLst>
        </pc:spChg>
      </pc:sldChg>
      <pc:sldChg chg="addSp modSp new mod setBg">
        <pc:chgData name="Hannah Riordan" userId="S::hannah.riordan@det.nsw.edu.au::2705dd74-5708-4bb4-be63-c8f00774f6d3" providerId="AD" clId="Web-{D798DCF9-9398-10E7-6A84-3B9574CE4B85}" dt="2023-09-20T03:31:49.015" v="158" actId="1076"/>
        <pc:sldMkLst>
          <pc:docMk/>
          <pc:sldMk cId="788739435" sldId="274"/>
        </pc:sldMkLst>
        <pc:spChg chg="mod">
          <ac:chgData name="Hannah Riordan" userId="S::hannah.riordan@det.nsw.edu.au::2705dd74-5708-4bb4-be63-c8f00774f6d3" providerId="AD" clId="Web-{D798DCF9-9398-10E7-6A84-3B9574CE4B85}" dt="2023-09-20T03:30:23.446" v="139"/>
          <ac:spMkLst>
            <pc:docMk/>
            <pc:sldMk cId="788739435" sldId="274"/>
            <ac:spMk id="2" creationId="{588C671A-9F0D-E58C-DA90-6F7B6D686799}"/>
          </ac:spMkLst>
        </pc:spChg>
        <pc:spChg chg="mod">
          <ac:chgData name="Hannah Riordan" userId="S::hannah.riordan@det.nsw.edu.au::2705dd74-5708-4bb4-be63-c8f00774f6d3" providerId="AD" clId="Web-{D798DCF9-9398-10E7-6A84-3B9574CE4B85}" dt="2023-09-20T03:31:49.015" v="158" actId="1076"/>
          <ac:spMkLst>
            <pc:docMk/>
            <pc:sldMk cId="788739435" sldId="274"/>
            <ac:spMk id="3" creationId="{782797CC-7D4E-D73A-93B1-7CEB881981BA}"/>
          </ac:spMkLst>
        </pc:spChg>
        <pc:spChg chg="add">
          <ac:chgData name="Hannah Riordan" userId="S::hannah.riordan@det.nsw.edu.au::2705dd74-5708-4bb4-be63-c8f00774f6d3" providerId="AD" clId="Web-{D798DCF9-9398-10E7-6A84-3B9574CE4B85}" dt="2023-09-20T03:30:23.446" v="139"/>
          <ac:spMkLst>
            <pc:docMk/>
            <pc:sldMk cId="788739435" sldId="274"/>
            <ac:spMk id="8" creationId="{C2554CA6-288E-4202-BC52-2E5A8F0C0AED}"/>
          </ac:spMkLst>
        </pc:spChg>
        <pc:spChg chg="add">
          <ac:chgData name="Hannah Riordan" userId="S::hannah.riordan@det.nsw.edu.au::2705dd74-5708-4bb4-be63-c8f00774f6d3" providerId="AD" clId="Web-{D798DCF9-9398-10E7-6A84-3B9574CE4B85}" dt="2023-09-20T03:30:23.446" v="139"/>
          <ac:spMkLst>
            <pc:docMk/>
            <pc:sldMk cId="788739435" sldId="274"/>
            <ac:spMk id="10" creationId="{B10BB131-AC8E-4A8E-A5D1-36260F720C3B}"/>
          </ac:spMkLst>
        </pc:spChg>
        <pc:spChg chg="add">
          <ac:chgData name="Hannah Riordan" userId="S::hannah.riordan@det.nsw.edu.au::2705dd74-5708-4bb4-be63-c8f00774f6d3" providerId="AD" clId="Web-{D798DCF9-9398-10E7-6A84-3B9574CE4B85}" dt="2023-09-20T03:30:23.446" v="139"/>
          <ac:spMkLst>
            <pc:docMk/>
            <pc:sldMk cId="788739435" sldId="274"/>
            <ac:spMk id="12" creationId="{5B7778FC-632E-4DCA-A7CB-0D7731CCF970}"/>
          </ac:spMkLst>
        </pc:spChg>
        <pc:spChg chg="add">
          <ac:chgData name="Hannah Riordan" userId="S::hannah.riordan@det.nsw.edu.au::2705dd74-5708-4bb4-be63-c8f00774f6d3" providerId="AD" clId="Web-{D798DCF9-9398-10E7-6A84-3B9574CE4B85}" dt="2023-09-20T03:30:23.446" v="139"/>
          <ac:spMkLst>
            <pc:docMk/>
            <pc:sldMk cId="788739435" sldId="274"/>
            <ac:spMk id="14" creationId="{FA23A907-97FB-4A8F-880A-DD77401C4296}"/>
          </ac:spMkLst>
        </pc:spChg>
      </pc:sldChg>
      <pc:sldChg chg="modSp add ord replId">
        <pc:chgData name="Hannah Riordan" userId="S::hannah.riordan@det.nsw.edu.au::2705dd74-5708-4bb4-be63-c8f00774f6d3" providerId="AD" clId="Web-{D798DCF9-9398-10E7-6A84-3B9574CE4B85}" dt="2023-09-20T03:56:21.920" v="194"/>
        <pc:sldMkLst>
          <pc:docMk/>
          <pc:sldMk cId="3000359000" sldId="275"/>
        </pc:sldMkLst>
        <pc:spChg chg="mod">
          <ac:chgData name="Hannah Riordan" userId="S::hannah.riordan@det.nsw.edu.au::2705dd74-5708-4bb4-be63-c8f00774f6d3" providerId="AD" clId="Web-{D798DCF9-9398-10E7-6A84-3B9574CE4B85}" dt="2023-09-20T03:31:18.934" v="152" actId="20577"/>
          <ac:spMkLst>
            <pc:docMk/>
            <pc:sldMk cId="3000359000" sldId="275"/>
            <ac:spMk id="2" creationId="{588C671A-9F0D-E58C-DA90-6F7B6D686799}"/>
          </ac:spMkLst>
        </pc:spChg>
        <pc:spChg chg="mod">
          <ac:chgData name="Hannah Riordan" userId="S::hannah.riordan@det.nsw.edu.au::2705dd74-5708-4bb4-be63-c8f00774f6d3" providerId="AD" clId="Web-{D798DCF9-9398-10E7-6A84-3B9574CE4B85}" dt="2023-09-20T03:31:37.967" v="156" actId="1076"/>
          <ac:spMkLst>
            <pc:docMk/>
            <pc:sldMk cId="3000359000" sldId="275"/>
            <ac:spMk id="3" creationId="{782797CC-7D4E-D73A-93B1-7CEB881981BA}"/>
          </ac:spMkLst>
        </pc:spChg>
      </pc:sldChg>
      <pc:sldChg chg="modSp add ord replId">
        <pc:chgData name="Hannah Riordan" userId="S::hannah.riordan@det.nsw.edu.au::2705dd74-5708-4bb4-be63-c8f00774f6d3" providerId="AD" clId="Web-{D798DCF9-9398-10E7-6A84-3B9574CE4B85}" dt="2023-09-20T03:32:13.173" v="173" actId="20577"/>
        <pc:sldMkLst>
          <pc:docMk/>
          <pc:sldMk cId="4233219804" sldId="276"/>
        </pc:sldMkLst>
        <pc:spChg chg="mod">
          <ac:chgData name="Hannah Riordan" userId="S::hannah.riordan@det.nsw.edu.au::2705dd74-5708-4bb4-be63-c8f00774f6d3" providerId="AD" clId="Web-{D798DCF9-9398-10E7-6A84-3B9574CE4B85}" dt="2023-09-20T03:32:02.172" v="161" actId="20577"/>
          <ac:spMkLst>
            <pc:docMk/>
            <pc:sldMk cId="4233219804" sldId="276"/>
            <ac:spMk id="2" creationId="{588C671A-9F0D-E58C-DA90-6F7B6D686799}"/>
          </ac:spMkLst>
        </pc:spChg>
        <pc:spChg chg="mod">
          <ac:chgData name="Hannah Riordan" userId="S::hannah.riordan@det.nsw.edu.au::2705dd74-5708-4bb4-be63-c8f00774f6d3" providerId="AD" clId="Web-{D798DCF9-9398-10E7-6A84-3B9574CE4B85}" dt="2023-09-20T03:32:13.173" v="173" actId="20577"/>
          <ac:spMkLst>
            <pc:docMk/>
            <pc:sldMk cId="4233219804" sldId="276"/>
            <ac:spMk id="3" creationId="{782797CC-7D4E-D73A-93B1-7CEB881981BA}"/>
          </ac:spMkLst>
        </pc:spChg>
      </pc:sldChg>
      <pc:sldChg chg="modSp add ord replId">
        <pc:chgData name="Hannah Riordan" userId="S::hannah.riordan@det.nsw.edu.au::2705dd74-5708-4bb4-be63-c8f00774f6d3" providerId="AD" clId="Web-{D798DCF9-9398-10E7-6A84-3B9574CE4B85}" dt="2023-09-20T03:32:27.299" v="182" actId="20577"/>
        <pc:sldMkLst>
          <pc:docMk/>
          <pc:sldMk cId="1240306812" sldId="277"/>
        </pc:sldMkLst>
        <pc:spChg chg="mod">
          <ac:chgData name="Hannah Riordan" userId="S::hannah.riordan@det.nsw.edu.au::2705dd74-5708-4bb4-be63-c8f00774f6d3" providerId="AD" clId="Web-{D798DCF9-9398-10E7-6A84-3B9574CE4B85}" dt="2023-09-20T03:32:21.955" v="176" actId="20577"/>
          <ac:spMkLst>
            <pc:docMk/>
            <pc:sldMk cId="1240306812" sldId="277"/>
            <ac:spMk id="2" creationId="{588C671A-9F0D-E58C-DA90-6F7B6D686799}"/>
          </ac:spMkLst>
        </pc:spChg>
        <pc:spChg chg="mod">
          <ac:chgData name="Hannah Riordan" userId="S::hannah.riordan@det.nsw.edu.au::2705dd74-5708-4bb4-be63-c8f00774f6d3" providerId="AD" clId="Web-{D798DCF9-9398-10E7-6A84-3B9574CE4B85}" dt="2023-09-20T03:32:27.299" v="182" actId="20577"/>
          <ac:spMkLst>
            <pc:docMk/>
            <pc:sldMk cId="1240306812" sldId="277"/>
            <ac:spMk id="3" creationId="{782797CC-7D4E-D73A-93B1-7CEB881981BA}"/>
          </ac:spMkLst>
        </pc:spChg>
      </pc:sldChg>
      <pc:sldChg chg="addSp delSp modSp new mod setBg">
        <pc:chgData name="Hannah Riordan" userId="S::hannah.riordan@det.nsw.edu.au::2705dd74-5708-4bb4-be63-c8f00774f6d3" providerId="AD" clId="Web-{D798DCF9-9398-10E7-6A84-3B9574CE4B85}" dt="2023-09-20T03:40:18.443" v="192"/>
        <pc:sldMkLst>
          <pc:docMk/>
          <pc:sldMk cId="1100352921" sldId="278"/>
        </pc:sldMkLst>
        <pc:spChg chg="mod">
          <ac:chgData name="Hannah Riordan" userId="S::hannah.riordan@det.nsw.edu.au::2705dd74-5708-4bb4-be63-c8f00774f6d3" providerId="AD" clId="Web-{D798DCF9-9398-10E7-6A84-3B9574CE4B85}" dt="2023-09-20T03:33:06.583" v="191"/>
          <ac:spMkLst>
            <pc:docMk/>
            <pc:sldMk cId="1100352921" sldId="278"/>
            <ac:spMk id="2" creationId="{A3B54392-077B-03AE-7388-D622A72E3EAA}"/>
          </ac:spMkLst>
        </pc:spChg>
        <pc:spChg chg="mod">
          <ac:chgData name="Hannah Riordan" userId="S::hannah.riordan@det.nsw.edu.au::2705dd74-5708-4bb4-be63-c8f00774f6d3" providerId="AD" clId="Web-{D798DCF9-9398-10E7-6A84-3B9574CE4B85}" dt="2023-09-20T03:32:36.018" v="184"/>
          <ac:spMkLst>
            <pc:docMk/>
            <pc:sldMk cId="1100352921" sldId="278"/>
            <ac:spMk id="3" creationId="{439B6D38-DA45-4527-B9B8-3516BC5F2ECA}"/>
          </ac:spMkLst>
        </pc:spChg>
        <pc:spChg chg="add del">
          <ac:chgData name="Hannah Riordan" userId="S::hannah.riordan@det.nsw.edu.au::2705dd74-5708-4bb4-be63-c8f00774f6d3" providerId="AD" clId="Web-{D798DCF9-9398-10E7-6A84-3B9574CE4B85}" dt="2023-09-20T03:33:06.583" v="191"/>
          <ac:spMkLst>
            <pc:docMk/>
            <pc:sldMk cId="1100352921" sldId="278"/>
            <ac:spMk id="8" creationId="{389575E1-3389-451A-A5F7-27854C25C599}"/>
          </ac:spMkLst>
        </pc:spChg>
        <pc:spChg chg="add del">
          <ac:chgData name="Hannah Riordan" userId="S::hannah.riordan@det.nsw.edu.au::2705dd74-5708-4bb4-be63-c8f00774f6d3" providerId="AD" clId="Web-{D798DCF9-9398-10E7-6A84-3B9574CE4B85}" dt="2023-09-20T03:33:06.583" v="191"/>
          <ac:spMkLst>
            <pc:docMk/>
            <pc:sldMk cId="1100352921" sldId="278"/>
            <ac:spMk id="10" creationId="{A53CCC5C-D88E-40FB-B30B-23DCDBD01D37}"/>
          </ac:spMkLst>
        </pc:spChg>
        <pc:spChg chg="add del">
          <ac:chgData name="Hannah Riordan" userId="S::hannah.riordan@det.nsw.edu.au::2705dd74-5708-4bb4-be63-c8f00774f6d3" providerId="AD" clId="Web-{D798DCF9-9398-10E7-6A84-3B9574CE4B85}" dt="2023-09-20T03:33:06.583" v="191"/>
          <ac:spMkLst>
            <pc:docMk/>
            <pc:sldMk cId="1100352921" sldId="278"/>
            <ac:spMk id="12" creationId="{081E4A58-353D-44AE-B2FC-2A74E2E400F7}"/>
          </ac:spMkLst>
        </pc:spChg>
        <pc:spChg chg="add del">
          <ac:chgData name="Hannah Riordan" userId="S::hannah.riordan@det.nsw.edu.au::2705dd74-5708-4bb4-be63-c8f00774f6d3" providerId="AD" clId="Web-{D798DCF9-9398-10E7-6A84-3B9574CE4B85}" dt="2023-09-20T03:40:18.443" v="192"/>
          <ac:spMkLst>
            <pc:docMk/>
            <pc:sldMk cId="1100352921" sldId="278"/>
            <ac:spMk id="17" creationId="{907EF6B7-1338-4443-8C46-6A318D952DFD}"/>
          </ac:spMkLst>
        </pc:spChg>
        <pc:spChg chg="add del">
          <ac:chgData name="Hannah Riordan" userId="S::hannah.riordan@det.nsw.edu.au::2705dd74-5708-4bb4-be63-c8f00774f6d3" providerId="AD" clId="Web-{D798DCF9-9398-10E7-6A84-3B9574CE4B85}" dt="2023-09-20T03:40:18.443" v="192"/>
          <ac:spMkLst>
            <pc:docMk/>
            <pc:sldMk cId="1100352921" sldId="278"/>
            <ac:spMk id="19" creationId="{DAAE4CDD-124C-4DCF-9584-B6033B545DD5}"/>
          </ac:spMkLst>
        </pc:spChg>
        <pc:spChg chg="add del">
          <ac:chgData name="Hannah Riordan" userId="S::hannah.riordan@det.nsw.edu.au::2705dd74-5708-4bb4-be63-c8f00774f6d3" providerId="AD" clId="Web-{D798DCF9-9398-10E7-6A84-3B9574CE4B85}" dt="2023-09-20T03:40:18.443" v="192"/>
          <ac:spMkLst>
            <pc:docMk/>
            <pc:sldMk cId="1100352921" sldId="278"/>
            <ac:spMk id="21" creationId="{081E4A58-353D-44AE-B2FC-2A74E2E400F7}"/>
          </ac:spMkLst>
        </pc:spChg>
        <pc:spChg chg="add">
          <ac:chgData name="Hannah Riordan" userId="S::hannah.riordan@det.nsw.edu.au::2705dd74-5708-4bb4-be63-c8f00774f6d3" providerId="AD" clId="Web-{D798DCF9-9398-10E7-6A84-3B9574CE4B85}" dt="2023-09-20T03:40:18.443" v="192"/>
          <ac:spMkLst>
            <pc:docMk/>
            <pc:sldMk cId="1100352921" sldId="278"/>
            <ac:spMk id="26" creationId="{907EF6B7-1338-4443-8C46-6A318D952DFD}"/>
          </ac:spMkLst>
        </pc:spChg>
        <pc:spChg chg="add">
          <ac:chgData name="Hannah Riordan" userId="S::hannah.riordan@det.nsw.edu.au::2705dd74-5708-4bb4-be63-c8f00774f6d3" providerId="AD" clId="Web-{D798DCF9-9398-10E7-6A84-3B9574CE4B85}" dt="2023-09-20T03:40:18.443" v="192"/>
          <ac:spMkLst>
            <pc:docMk/>
            <pc:sldMk cId="1100352921" sldId="278"/>
            <ac:spMk id="28" creationId="{DAAE4CDD-124C-4DCF-9584-B6033B545DD5}"/>
          </ac:spMkLst>
        </pc:spChg>
        <pc:spChg chg="add">
          <ac:chgData name="Hannah Riordan" userId="S::hannah.riordan@det.nsw.edu.au::2705dd74-5708-4bb4-be63-c8f00774f6d3" providerId="AD" clId="Web-{D798DCF9-9398-10E7-6A84-3B9574CE4B85}" dt="2023-09-20T03:40:18.443" v="192"/>
          <ac:spMkLst>
            <pc:docMk/>
            <pc:sldMk cId="1100352921" sldId="278"/>
            <ac:spMk id="30" creationId="{081E4A58-353D-44AE-B2FC-2A74E2E400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A736A-CD9A-45DD-9886-C1E37E8A0C60}" type="datetimeFigureOut">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490D8-5BA9-4B26-86CA-C8076D433448}" type="slidenum">
              <a:t>‹#›</a:t>
            </a:fld>
            <a:endParaRPr lang="en-US"/>
          </a:p>
        </p:txBody>
      </p:sp>
    </p:spTree>
    <p:extLst>
      <p:ext uri="{BB962C8B-B14F-4D97-AF65-F5344CB8AC3E}">
        <p14:creationId xmlns:p14="http://schemas.microsoft.com/office/powerpoint/2010/main" val="152543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Prompt students to share some ways that they can be respectful in this learning environment. Responses will be specific to  different learning environments, but some could include: </a:t>
            </a:r>
          </a:p>
          <a:p>
            <a:endParaRPr lang="en-US">
              <a:cs typeface="Calibri"/>
            </a:endParaRPr>
          </a:p>
          <a:p>
            <a:pPr marL="171450" indent="-171450">
              <a:buFont typeface="Arial"/>
              <a:buChar char="•"/>
            </a:pPr>
            <a:r>
              <a:rPr lang="en-US">
                <a:cs typeface="Calibri"/>
              </a:rPr>
              <a:t>Taking turns</a:t>
            </a:r>
          </a:p>
          <a:p>
            <a:pPr marL="171450" indent="-171450">
              <a:buFont typeface="Arial"/>
              <a:buChar char="•"/>
            </a:pPr>
            <a:r>
              <a:rPr lang="en-US">
                <a:cs typeface="Calibri"/>
              </a:rPr>
              <a:t>Listening to one another</a:t>
            </a:r>
          </a:p>
          <a:p>
            <a:pPr marL="171450" indent="-171450">
              <a:buFont typeface="Arial"/>
              <a:buChar char="•"/>
            </a:pPr>
            <a:r>
              <a:rPr lang="en-US">
                <a:cs typeface="Calibri"/>
              </a:rPr>
              <a:t>Not raising voices</a:t>
            </a:r>
          </a:p>
          <a:p>
            <a:pPr marL="171450" indent="-171450">
              <a:buFont typeface="Arial"/>
              <a:buChar char="•"/>
            </a:pPr>
            <a:r>
              <a:rPr lang="en-US">
                <a:cs typeface="Calibri"/>
              </a:rPr>
              <a:t>Reading body signs </a:t>
            </a:r>
          </a:p>
          <a:p>
            <a:pPr marL="171450" indent="-171450">
              <a:buFont typeface="Arial"/>
              <a:buChar char="•"/>
            </a:pPr>
            <a:r>
              <a:rPr lang="en-US">
                <a:cs typeface="Calibri"/>
              </a:rPr>
              <a:t>If you think a term or word will be hurtful, don't use it</a:t>
            </a:r>
          </a:p>
        </p:txBody>
      </p:sp>
      <p:sp>
        <p:nvSpPr>
          <p:cNvPr id="4" name="Slide Number Placeholder 3"/>
          <p:cNvSpPr>
            <a:spLocks noGrp="1"/>
          </p:cNvSpPr>
          <p:nvPr>
            <p:ph type="sldNum" sz="quarter" idx="5"/>
          </p:nvPr>
        </p:nvSpPr>
        <p:spPr/>
        <p:txBody>
          <a:bodyPr/>
          <a:lstStyle/>
          <a:p>
            <a:fld id="{BD9490D8-5BA9-4B26-86CA-C8076D433448}" type="slidenum">
              <a:rPr lang="en-US"/>
              <a:t>3</a:t>
            </a:fld>
            <a:endParaRPr lang="en-US"/>
          </a:p>
        </p:txBody>
      </p:sp>
    </p:spTree>
    <p:extLst>
      <p:ext uri="{BB962C8B-B14F-4D97-AF65-F5344CB8AC3E}">
        <p14:creationId xmlns:p14="http://schemas.microsoft.com/office/powerpoint/2010/main" val="335744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Answers: </a:t>
            </a:r>
            <a:endParaRPr lang="en-US"/>
          </a:p>
          <a:p>
            <a:pPr marL="285750" indent="-285750">
              <a:buFont typeface="Arial"/>
              <a:buChar char="•"/>
            </a:pPr>
            <a:r>
              <a:rPr lang="en-AU"/>
              <a:t>Refugee: Olga is a refugee seeking asylum in Moldova. </a:t>
            </a:r>
            <a:endParaRPr lang="en-US"/>
          </a:p>
          <a:p>
            <a:pPr marL="285750" indent="-285750">
              <a:buFont typeface="Arial"/>
              <a:buChar char="•"/>
            </a:pPr>
            <a:r>
              <a:rPr lang="en-AU"/>
              <a:t>Christian: Emmanuel Adebayor is a proud Christian and famous soccer player. He has played for Arsenal, Manchester City and Real Madrid. </a:t>
            </a:r>
            <a:endParaRPr lang="en-US"/>
          </a:p>
          <a:p>
            <a:pPr marL="285750" indent="-285750">
              <a:buFont typeface="Arial"/>
              <a:buChar char="•"/>
            </a:pPr>
            <a:r>
              <a:rPr lang="en-AU"/>
              <a:t>Muslim: Samir Nasri is a proud Muslim and famous soccer player. He played for Uk and British teams Manchester City and Seville.</a:t>
            </a:r>
            <a:endParaRPr lang="en-US"/>
          </a:p>
          <a:p>
            <a:pPr marL="285750" indent="-285750">
              <a:buFont typeface="Arial"/>
              <a:buChar char="•"/>
            </a:pPr>
            <a:r>
              <a:rPr lang="en-AU"/>
              <a:t>Teacher: Eddie Woo is a well-known Australian Maths teacher. </a:t>
            </a:r>
            <a:endParaRPr lang="en-US"/>
          </a:p>
          <a:p>
            <a:endParaRPr lang="en-AU">
              <a:cs typeface="Calibri"/>
            </a:endParaRPr>
          </a:p>
          <a:p>
            <a:r>
              <a:rPr lang="en-AU" b="1"/>
              <a:t>Discussion: </a:t>
            </a:r>
            <a:endParaRPr lang="en-US"/>
          </a:p>
          <a:p>
            <a:pPr marL="285750" indent="-285750">
              <a:buFont typeface="Symbol"/>
              <a:buChar char="•"/>
            </a:pPr>
            <a:r>
              <a:rPr lang="en-AU"/>
              <a:t> What answers surprised you the most? Why? </a:t>
            </a:r>
            <a:endParaRPr lang="en-US"/>
          </a:p>
          <a:p>
            <a:pPr marL="285750" indent="-285750">
              <a:buFont typeface="Symbol"/>
              <a:buChar char="•"/>
            </a:pPr>
            <a:r>
              <a:rPr lang="en-AU"/>
              <a:t>Are we good at judging people before we know them? Why? </a:t>
            </a:r>
            <a:endParaRPr lang="en-US"/>
          </a:p>
          <a:p>
            <a:pPr marL="285750" indent="-285750">
              <a:buFont typeface="Symbol"/>
              <a:buChar char="•"/>
            </a:pPr>
            <a:r>
              <a:rPr lang="en-AU"/>
              <a:t>Does anybody know what a stereotype is? </a:t>
            </a:r>
            <a:endParaRPr lang="en-US"/>
          </a:p>
          <a:p>
            <a:pPr marL="285750" indent="-285750">
              <a:buFont typeface="Symbol"/>
              <a:buChar char="•"/>
            </a:pPr>
            <a:r>
              <a:rPr lang="en-AU"/>
              <a:t>Do you think that stereotypes might have influenced our answers?</a:t>
            </a:r>
            <a:endParaRPr lang="en-US"/>
          </a:p>
          <a:p>
            <a:pPr marL="285750" indent="-285750">
              <a:buFont typeface="Symbol"/>
              <a:buChar char="•"/>
            </a:pPr>
            <a:r>
              <a:rPr lang="en-AU"/>
              <a:t>Define what a stereotype is: they are generalisations that don’t account for individual difference. </a:t>
            </a:r>
            <a:endParaRPr lang="en-US"/>
          </a:p>
          <a:p>
            <a:pPr marL="285750" indent="-285750">
              <a:buFont typeface="Symbol"/>
              <a:buChar char="•"/>
            </a:pPr>
            <a:r>
              <a:rPr lang="en-AU"/>
              <a:t>What kind of stereotypes exist about Australian people? E.g., Crocodile Dundee or Steve Irwin. Do we BBQ every day, wear Akubra hats, speak in slang, have blonde hair?</a:t>
            </a:r>
            <a:endParaRPr lang="en-US"/>
          </a:p>
          <a:p>
            <a:r>
              <a:rPr lang="en-AU"/>
              <a:t>Finish the activity by discussing and emphasising that stereotypes are</a:t>
            </a:r>
            <a:r>
              <a:rPr lang="en-AU" b="1"/>
              <a:t> </a:t>
            </a:r>
            <a:r>
              <a:rPr lang="en-AU"/>
              <a:t>simplified, often exaggerated beliefs or ideas about a particular group of people based on characteristics such as race, ethnicity, gender, religion, or nationality.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D9490D8-5BA9-4B26-86CA-C8076D433448}" type="slidenum">
              <a:rPr lang="en-US"/>
              <a:t>5</a:t>
            </a:fld>
            <a:endParaRPr lang="en-US"/>
          </a:p>
        </p:txBody>
      </p:sp>
    </p:spTree>
    <p:extLst>
      <p:ext uri="{BB962C8B-B14F-4D97-AF65-F5344CB8AC3E}">
        <p14:creationId xmlns:p14="http://schemas.microsoft.com/office/powerpoint/2010/main" val="29207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Prepare students to explore perspective-taking exercises with a brainstorm on what feelings or emotions someone might experience if they are the victim of racist behaviour. </a:t>
            </a:r>
            <a:endParaRPr lang="en-US"/>
          </a:p>
          <a:p>
            <a:endParaRPr lang="en-AU"/>
          </a:p>
          <a:p>
            <a:r>
              <a:rPr lang="en-AU"/>
              <a:t>Start by re-capping what racist behaviour is from last lesson as </a:t>
            </a:r>
            <a:r>
              <a:rPr lang="en-AU" i="1"/>
              <a:t>one group in society believing they are better than other groups and treats them unfairly based on things like; the colour of their skin; the language they speak; the country they or their parents were born in; the food they eat; or the culture or religion they follow</a:t>
            </a:r>
            <a:r>
              <a:rPr lang="en-AU"/>
              <a:t>. </a:t>
            </a:r>
            <a:endParaRPr lang="en-US"/>
          </a:p>
          <a:p>
            <a:endParaRPr lang="en-AU"/>
          </a:p>
          <a:p>
            <a:r>
              <a:rPr lang="en-AU"/>
              <a:t>Use the following questions and points to prompt discussion and responses:</a:t>
            </a:r>
            <a:endParaRPr lang="en-US">
              <a:ea typeface="Calibri"/>
              <a:cs typeface="Calibri"/>
            </a:endParaRPr>
          </a:p>
          <a:p>
            <a:endParaRPr lang="en-AU"/>
          </a:p>
          <a:p>
            <a:pPr marL="285750" lvl="1" indent="-285750">
              <a:buFont typeface="Symbol"/>
              <a:buChar char="•"/>
            </a:pPr>
            <a:r>
              <a:rPr lang="en-AU" i="1"/>
              <a:t> This or That</a:t>
            </a:r>
            <a:r>
              <a:rPr lang="en-AU"/>
              <a:t> questioning. E.g., would someone feel happy or sad if a classmate made jokes about the food they had for lunch? Would someone feel isolated or welcomed if they weren’t invited to play at lunch because of the language they speak?</a:t>
            </a:r>
            <a:endParaRPr lang="en-US"/>
          </a:p>
          <a:p>
            <a:pPr marL="285750" lvl="1" indent="-285750">
              <a:buFont typeface="Symbol"/>
              <a:buChar char="•"/>
            </a:pPr>
            <a:r>
              <a:rPr lang="en-AU"/>
              <a:t>How would you feel if someone treated you differently or unkindly?</a:t>
            </a:r>
            <a:endParaRPr lang="en-US"/>
          </a:p>
          <a:p>
            <a:pPr marL="285750" lvl="1" indent="-285750">
              <a:buFont typeface="Symbol"/>
              <a:buChar char="•"/>
            </a:pPr>
            <a:r>
              <a:rPr lang="en-AU"/>
              <a:t>Have you ever witnessed someone being treated unfairly because of their race? How did it make you feel?</a:t>
            </a:r>
            <a:endParaRPr lang="en-US"/>
          </a:p>
          <a:p>
            <a:pPr marL="285750" lvl="1" indent="-285750">
              <a:buFont typeface="Symbol"/>
              <a:buChar char="•"/>
            </a:pPr>
            <a:r>
              <a:rPr lang="en-AU"/>
              <a:t>How do you think someone might feel if they were excluded or left out of games, activities or conversations because of their race? How would you feel in that situation?</a:t>
            </a:r>
            <a:endParaRPr lang="en-US"/>
          </a:p>
          <a:p>
            <a:pPr marL="285750" lvl="1" indent="-285750">
              <a:buFont typeface="Symbol"/>
              <a:buChar char="•"/>
            </a:pPr>
            <a:r>
              <a:rPr lang="en-AU"/>
              <a:t>Focus on vocabulary such as “excluded”, “hurt”, “angry”, “confused”, “isolated”, “frustrated”, “embarrassed” in discussion and questioning. </a:t>
            </a:r>
            <a:endParaRPr lang="en-US"/>
          </a:p>
          <a:p>
            <a:pPr marL="285750" lvl="1" indent="-285750">
              <a:buFont typeface="Symbol"/>
              <a:buChar char="•"/>
            </a:pPr>
            <a:endParaRPr lang="en-AU"/>
          </a:p>
          <a:p>
            <a:pPr marL="0" lvl="1"/>
            <a:r>
              <a:rPr lang="en-AU"/>
              <a:t>Students can be invited to share their responses either verbally or by writing them on the whiteboard themselves.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BD9490D8-5BA9-4B26-86CA-C8076D433448}" type="slidenum">
              <a:t>9</a:t>
            </a:fld>
            <a:endParaRPr lang="en-US"/>
          </a:p>
        </p:txBody>
      </p:sp>
    </p:spTree>
    <p:extLst>
      <p:ext uri="{BB962C8B-B14F-4D97-AF65-F5344CB8AC3E}">
        <p14:creationId xmlns:p14="http://schemas.microsoft.com/office/powerpoint/2010/main" val="195279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reading, check student understanding of vocabulary which may be unfamiliar. Such as; exaggerated, insults, mocking etc. </a:t>
            </a:r>
          </a:p>
        </p:txBody>
      </p:sp>
      <p:sp>
        <p:nvSpPr>
          <p:cNvPr id="4" name="Slide Number Placeholder 3"/>
          <p:cNvSpPr>
            <a:spLocks noGrp="1"/>
          </p:cNvSpPr>
          <p:nvPr>
            <p:ph type="sldNum" sz="quarter" idx="5"/>
          </p:nvPr>
        </p:nvSpPr>
        <p:spPr/>
        <p:txBody>
          <a:bodyPr/>
          <a:lstStyle/>
          <a:p>
            <a:fld id="{BD9490D8-5BA9-4B26-86CA-C8076D433448}" type="slidenum">
              <a:rPr lang="en-US"/>
              <a:t>14</a:t>
            </a:fld>
            <a:endParaRPr lang="en-US"/>
          </a:p>
        </p:txBody>
      </p:sp>
    </p:spTree>
    <p:extLst>
      <p:ext uri="{BB962C8B-B14F-4D97-AF65-F5344CB8AC3E}">
        <p14:creationId xmlns:p14="http://schemas.microsoft.com/office/powerpoint/2010/main" val="40430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Additional probing questions/strategies:</a:t>
            </a:r>
          </a:p>
          <a:p>
            <a:pPr marL="171450" indent="-171450">
              <a:buFont typeface="Arial"/>
              <a:buChar char="•"/>
            </a:pPr>
            <a:r>
              <a:rPr lang="en-US">
                <a:cs typeface="Calibri"/>
              </a:rPr>
              <a:t>Refer to the emotions visuals on slides 4 or 5 to select appropriate emotions. </a:t>
            </a:r>
          </a:p>
          <a:p>
            <a:pPr marL="171450" indent="-171450">
              <a:buFont typeface="Arial"/>
              <a:buChar char="•"/>
            </a:pPr>
            <a:r>
              <a:rPr lang="en-US" i="1">
                <a:cs typeface="Calibri"/>
              </a:rPr>
              <a:t>This or That </a:t>
            </a:r>
            <a:r>
              <a:rPr lang="en-US">
                <a:cs typeface="Calibri"/>
              </a:rPr>
              <a:t>questioning. E.g</a:t>
            </a:r>
            <a:r>
              <a:rPr lang="en-US" i="1">
                <a:cs typeface="Calibri"/>
              </a:rPr>
              <a:t>. </a:t>
            </a:r>
            <a:r>
              <a:rPr lang="en-US">
                <a:cs typeface="Calibri"/>
              </a:rPr>
              <a:t>Would he feel happy or sad?; calm or angry?; frustrated or hurt? Etc.</a:t>
            </a:r>
          </a:p>
          <a:p>
            <a:pPr marL="171450" indent="-171450">
              <a:buFont typeface="Arial"/>
              <a:buChar char="•"/>
            </a:pPr>
            <a:r>
              <a:rPr lang="en-US">
                <a:cs typeface="Calibri"/>
              </a:rPr>
              <a:t>Why might the individual react the way they do? What factors might be behind the emotions they are experiencing?</a:t>
            </a:r>
          </a:p>
          <a:p>
            <a:pPr marL="171450" indent="-171450">
              <a:buFont typeface="Arial"/>
              <a:buChar char="•"/>
            </a:pPr>
            <a:r>
              <a:rPr lang="en-US">
                <a:cs typeface="Calibri"/>
              </a:rPr>
              <a:t>Would laughing/joining in with the bully be a good way to support the individual? How about ignoring? What about blocking ears?</a:t>
            </a:r>
          </a:p>
        </p:txBody>
      </p:sp>
      <p:sp>
        <p:nvSpPr>
          <p:cNvPr id="4" name="Slide Number Placeholder 3"/>
          <p:cNvSpPr>
            <a:spLocks noGrp="1"/>
          </p:cNvSpPr>
          <p:nvPr>
            <p:ph type="sldNum" sz="quarter" idx="5"/>
          </p:nvPr>
        </p:nvSpPr>
        <p:spPr/>
        <p:txBody>
          <a:bodyPr/>
          <a:lstStyle/>
          <a:p>
            <a:fld id="{BD9490D8-5BA9-4B26-86CA-C8076D433448}" type="slidenum">
              <a:rPr lang="en-US"/>
              <a:t>15</a:t>
            </a:fld>
            <a:endParaRPr lang="en-US"/>
          </a:p>
        </p:txBody>
      </p:sp>
    </p:spTree>
    <p:extLst>
      <p:ext uri="{BB962C8B-B14F-4D97-AF65-F5344CB8AC3E}">
        <p14:creationId xmlns:p14="http://schemas.microsoft.com/office/powerpoint/2010/main" val="80873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reading, check student understanding of vocabulary which may be unfamiliar. Such as; Tagalog, scenario, frustrated, mimic, pronunciation, etc. </a:t>
            </a:r>
            <a:endParaRPr lang="en-US">
              <a:cs typeface="Calibri"/>
            </a:endParaRPr>
          </a:p>
        </p:txBody>
      </p:sp>
      <p:sp>
        <p:nvSpPr>
          <p:cNvPr id="4" name="Slide Number Placeholder 3"/>
          <p:cNvSpPr>
            <a:spLocks noGrp="1"/>
          </p:cNvSpPr>
          <p:nvPr>
            <p:ph type="sldNum" sz="quarter" idx="5"/>
          </p:nvPr>
        </p:nvSpPr>
        <p:spPr/>
        <p:txBody>
          <a:bodyPr/>
          <a:lstStyle/>
          <a:p>
            <a:fld id="{BD9490D8-5BA9-4B26-86CA-C8076D433448}" type="slidenum">
              <a:rPr lang="en-US"/>
              <a:t>16</a:t>
            </a:fld>
            <a:endParaRPr lang="en-US"/>
          </a:p>
        </p:txBody>
      </p:sp>
    </p:spTree>
    <p:extLst>
      <p:ext uri="{BB962C8B-B14F-4D97-AF65-F5344CB8AC3E}">
        <p14:creationId xmlns:p14="http://schemas.microsoft.com/office/powerpoint/2010/main" val="193325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probing questions/strategies:</a:t>
            </a:r>
          </a:p>
          <a:p>
            <a:pPr marL="171450" indent="-171450">
              <a:buFont typeface="Arial,Sans-Serif"/>
              <a:buChar char="•"/>
            </a:pPr>
            <a:r>
              <a:rPr lang="en-US"/>
              <a:t>Refer to the emotions visuals on slides 4 or 5 to select appropriate emotions. </a:t>
            </a:r>
          </a:p>
          <a:p>
            <a:pPr marL="171450" indent="-171450">
              <a:buFont typeface="Arial,Sans-Serif"/>
              <a:buChar char="•"/>
            </a:pPr>
            <a:r>
              <a:rPr lang="en-US" i="1"/>
              <a:t>This or That </a:t>
            </a:r>
            <a:r>
              <a:rPr lang="en-US"/>
              <a:t>questioning. E.g</a:t>
            </a:r>
            <a:r>
              <a:rPr lang="en-US" i="1"/>
              <a:t>. </a:t>
            </a:r>
            <a:r>
              <a:rPr lang="en-US"/>
              <a:t>Would he feel happy or sad?; calm or angry?; frustrated or hurt? Etc.</a:t>
            </a:r>
          </a:p>
          <a:p>
            <a:pPr marL="171450" indent="-171450">
              <a:buFont typeface="Arial,Sans-Serif"/>
              <a:buChar char="•"/>
            </a:pPr>
            <a:r>
              <a:rPr lang="en-US"/>
              <a:t>Why might the individual react the way they do? What factors might be behind the emotions they are experiencing?</a:t>
            </a:r>
          </a:p>
          <a:p>
            <a:pPr marL="171450" indent="-171450">
              <a:buFont typeface="Arial,Sans-Serif"/>
              <a:buChar char="•"/>
            </a:pPr>
            <a:r>
              <a:rPr lang="en-US"/>
              <a:t>Would laughing/joining in with the bully be a good way to support the individual? How about ignoring? What about blocking ears?</a:t>
            </a:r>
          </a:p>
        </p:txBody>
      </p:sp>
      <p:sp>
        <p:nvSpPr>
          <p:cNvPr id="4" name="Slide Number Placeholder 3"/>
          <p:cNvSpPr>
            <a:spLocks noGrp="1"/>
          </p:cNvSpPr>
          <p:nvPr>
            <p:ph type="sldNum" sz="quarter" idx="5"/>
          </p:nvPr>
        </p:nvSpPr>
        <p:spPr/>
        <p:txBody>
          <a:bodyPr/>
          <a:lstStyle/>
          <a:p>
            <a:fld id="{BD9490D8-5BA9-4B26-86CA-C8076D433448}" type="slidenum">
              <a:rPr lang="en-US"/>
              <a:t>17</a:t>
            </a:fld>
            <a:endParaRPr lang="en-US"/>
          </a:p>
        </p:txBody>
      </p:sp>
    </p:spTree>
    <p:extLst>
      <p:ext uri="{BB962C8B-B14F-4D97-AF65-F5344CB8AC3E}">
        <p14:creationId xmlns:p14="http://schemas.microsoft.com/office/powerpoint/2010/main" val="215986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reading, check student understanding of vocabulary which may be unfamiliar. Such as; derogatory etc. </a:t>
            </a:r>
            <a:endParaRPr lang="en-US">
              <a:cs typeface="Calibri"/>
            </a:endParaRPr>
          </a:p>
        </p:txBody>
      </p:sp>
      <p:sp>
        <p:nvSpPr>
          <p:cNvPr id="4" name="Slide Number Placeholder 3"/>
          <p:cNvSpPr>
            <a:spLocks noGrp="1"/>
          </p:cNvSpPr>
          <p:nvPr>
            <p:ph type="sldNum" sz="quarter" idx="5"/>
          </p:nvPr>
        </p:nvSpPr>
        <p:spPr/>
        <p:txBody>
          <a:bodyPr/>
          <a:lstStyle/>
          <a:p>
            <a:fld id="{BD9490D8-5BA9-4B26-86CA-C8076D433448}" type="slidenum">
              <a:rPr lang="en-US"/>
              <a:t>18</a:t>
            </a:fld>
            <a:endParaRPr lang="en-US"/>
          </a:p>
        </p:txBody>
      </p:sp>
    </p:spTree>
    <p:extLst>
      <p:ext uri="{BB962C8B-B14F-4D97-AF65-F5344CB8AC3E}">
        <p14:creationId xmlns:p14="http://schemas.microsoft.com/office/powerpoint/2010/main" val="260624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probing questions/strategies:</a:t>
            </a:r>
          </a:p>
          <a:p>
            <a:pPr marL="171450" indent="-171450">
              <a:buFont typeface="Arial,Sans-Serif"/>
              <a:buChar char="•"/>
            </a:pPr>
            <a:r>
              <a:rPr lang="en-US"/>
              <a:t>Refer to the emotions visuals on slides 4 or 5 to select appropriate emotions. </a:t>
            </a:r>
          </a:p>
          <a:p>
            <a:pPr marL="171450" indent="-171450">
              <a:buFont typeface="Arial,Sans-Serif"/>
              <a:buChar char="•"/>
            </a:pPr>
            <a:r>
              <a:rPr lang="en-US" i="1"/>
              <a:t>This or That </a:t>
            </a:r>
            <a:r>
              <a:rPr lang="en-US"/>
              <a:t>questioning. E.g</a:t>
            </a:r>
            <a:r>
              <a:rPr lang="en-US" i="1"/>
              <a:t>. </a:t>
            </a:r>
            <a:r>
              <a:rPr lang="en-US"/>
              <a:t>Would he feel happy or sad?; calm or angry?; frustrated or hurt? Etc.</a:t>
            </a:r>
          </a:p>
          <a:p>
            <a:pPr marL="171450" indent="-171450">
              <a:buFont typeface="Arial,Sans-Serif"/>
              <a:buChar char="•"/>
            </a:pPr>
            <a:r>
              <a:rPr lang="en-US"/>
              <a:t>Why might the individual react the way they do? What factors might be behind the emotions they are experiencing?</a:t>
            </a:r>
          </a:p>
          <a:p>
            <a:pPr marL="171450" indent="-171450">
              <a:buFont typeface="Arial,Sans-Serif"/>
              <a:buChar char="•"/>
            </a:pPr>
            <a:r>
              <a:rPr lang="en-US"/>
              <a:t>Would laughing/joining in with the bully be a good way to support the individual? How about ignoring? What about blocking ears?</a:t>
            </a:r>
          </a:p>
        </p:txBody>
      </p:sp>
      <p:sp>
        <p:nvSpPr>
          <p:cNvPr id="4" name="Slide Number Placeholder 3"/>
          <p:cNvSpPr>
            <a:spLocks noGrp="1"/>
          </p:cNvSpPr>
          <p:nvPr>
            <p:ph type="sldNum" sz="quarter" idx="5"/>
          </p:nvPr>
        </p:nvSpPr>
        <p:spPr/>
        <p:txBody>
          <a:bodyPr/>
          <a:lstStyle/>
          <a:p>
            <a:fld id="{BD9490D8-5BA9-4B26-86CA-C8076D433448}" type="slidenum">
              <a:rPr lang="en-US"/>
              <a:t>19</a:t>
            </a:fld>
            <a:endParaRPr lang="en-US"/>
          </a:p>
        </p:txBody>
      </p:sp>
    </p:spTree>
    <p:extLst>
      <p:ext uri="{BB962C8B-B14F-4D97-AF65-F5344CB8AC3E}">
        <p14:creationId xmlns:p14="http://schemas.microsoft.com/office/powerpoint/2010/main" val="157716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90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14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90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40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10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01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60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60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85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95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5/16/2024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96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200" cap="none" spc="100" baseline="0">
                <a:solidFill>
                  <a:schemeClr val="tx1">
                    <a:tint val="75000"/>
                  </a:schemeClr>
                </a:solidFill>
                <a:latin typeface="+mn-lt"/>
              </a:defRPr>
            </a:lvl1pPr>
          </a:lstStyle>
          <a:p>
            <a:fld id="{82EDB8D0-98ED-4B86-9D5F-E61ADC70144D}" type="datetimeFigureOut">
              <a:rPr lang="en-US" smtClean="0"/>
              <a:pPr/>
              <a:t>5/16/2024</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200" cap="none" spc="10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200" cap="none" spc="10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47849328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49" r:id="rId5"/>
    <p:sldLayoutId id="2147483754" r:id="rId6"/>
    <p:sldLayoutId id="2147483750" r:id="rId7"/>
    <p:sldLayoutId id="2147483751" r:id="rId8"/>
    <p:sldLayoutId id="2147483752" r:id="rId9"/>
    <p:sldLayoutId id="2147483753" r:id="rId10"/>
    <p:sldLayoutId id="2147483755" r:id="rId11"/>
  </p:sldLayoutIdLst>
  <p:txStyles>
    <p:titleStyle>
      <a:lvl1pPr algn="l" defTabSz="914400" rtl="0" eaLnBrk="1" latinLnBrk="0" hangingPunct="1">
        <a:lnSpc>
          <a:spcPct val="90000"/>
        </a:lnSpc>
        <a:spcBef>
          <a:spcPct val="0"/>
        </a:spcBef>
        <a:buNone/>
        <a:defRPr sz="4000"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4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4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4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4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nflowerstorytime.com/weekly-toddler-song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refreshmentrefuge.blogspot.com/2013/04/feelingsfeelings-wheres-assurance.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math4libarts/chapter/optional-discussion-board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69583224@N05" TargetMode="External"/><Relationship Id="rId13" Type="http://schemas.openxmlformats.org/officeDocument/2006/relationships/hyperlink" Target="https://creativecommons.org/licenses/by-sa/3.0/?ref=openverse" TargetMode="External"/><Relationship Id="rId3" Type="http://schemas.openxmlformats.org/officeDocument/2006/relationships/image" Target="../media/image1.png"/><Relationship Id="rId7" Type="http://schemas.openxmlformats.org/officeDocument/2006/relationships/hyperlink" Target="https://www.flickr.com/photos/69583224@N05/52244738894" TargetMode="External"/><Relationship Id="rId12" Type="http://schemas.openxmlformats.org/officeDocument/2006/relationships/hyperlink" Target="https://commons.wikimedia.org/w/index.php?curid=19933974" TargetMode="External"/><Relationship Id="rId2" Type="http://schemas.openxmlformats.org/officeDocument/2006/relationships/notesSlide" Target="../notesSlides/notesSlide2.xml"/><Relationship Id="rId16" Type="http://schemas.openxmlformats.org/officeDocument/2006/relationships/hyperlink" Target="https://creativecommons.org/licenses/by/4.0/?ref=openverse" TargetMode="Externa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creativecommons.org/licenses/by/3.0/?ref=openverse" TargetMode="External"/><Relationship Id="rId5" Type="http://schemas.openxmlformats.org/officeDocument/2006/relationships/image" Target="../media/image3.jpeg"/><Relationship Id="rId15" Type="http://schemas.openxmlformats.org/officeDocument/2006/relationships/hyperlink" Target="https://commons.wikimedia.org/wiki/User:Samuel_Wiki" TargetMode="External"/><Relationship Id="rId10" Type="http://schemas.openxmlformats.org/officeDocument/2006/relationships/hyperlink" Target="https://commons.wikimedia.org/w/index.php?curid=12656294" TargetMode="External"/><Relationship Id="rId4" Type="http://schemas.openxmlformats.org/officeDocument/2006/relationships/image" Target="../media/image2.jpeg"/><Relationship Id="rId9" Type="http://schemas.openxmlformats.org/officeDocument/2006/relationships/hyperlink" Target="https://creativecommons.org/licenses/by/2.0/?ref=openverse" TargetMode="External"/><Relationship Id="rId14" Type="http://schemas.openxmlformats.org/officeDocument/2006/relationships/hyperlink" Target="https://commons.wikimedia.org/w/index.php?curid=7679044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DFB155-04BA-EF97-B464-06C22DD5A185}"/>
              </a:ext>
            </a:extLst>
          </p:cNvPr>
          <p:cNvSpPr>
            <a:spLocks noGrp="1"/>
          </p:cNvSpPr>
          <p:nvPr>
            <p:ph type="ctrTitle"/>
          </p:nvPr>
        </p:nvSpPr>
        <p:spPr>
          <a:xfrm>
            <a:off x="3315031" y="1380754"/>
            <a:ext cx="5561938" cy="2513516"/>
          </a:xfrm>
        </p:spPr>
        <p:txBody>
          <a:bodyPr>
            <a:normAutofit/>
          </a:bodyPr>
          <a:lstStyle/>
          <a:p>
            <a:r>
              <a:rPr lang="en-US">
                <a:solidFill>
                  <a:srgbClr val="FFFFFF"/>
                </a:solidFill>
                <a:ea typeface="Yu Gothic Medium"/>
              </a:rPr>
              <a:t>The Impacts of Racism</a:t>
            </a:r>
            <a:endParaRPr lang="en-US">
              <a:solidFill>
                <a:srgbClr val="FFFFFF"/>
              </a:solidFill>
              <a:ea typeface="Yu Gothic Medium"/>
              <a:cs typeface="Aharoni"/>
            </a:endParaRPr>
          </a:p>
        </p:txBody>
      </p:sp>
      <p:sp>
        <p:nvSpPr>
          <p:cNvPr id="3" name="Subtitle 2">
            <a:extLst>
              <a:ext uri="{FF2B5EF4-FFF2-40B4-BE49-F238E27FC236}">
                <a16:creationId xmlns:a16="http://schemas.microsoft.com/office/drawing/2014/main" id="{556A0B7B-57C9-4841-9D8B-8DCFC040D818}"/>
              </a:ext>
            </a:extLst>
          </p:cNvPr>
          <p:cNvSpPr>
            <a:spLocks noGrp="1"/>
          </p:cNvSpPr>
          <p:nvPr>
            <p:ph type="subTitle" idx="1"/>
          </p:nvPr>
        </p:nvSpPr>
        <p:spPr>
          <a:xfrm>
            <a:off x="3315031" y="4076802"/>
            <a:ext cx="5561938" cy="1534587"/>
          </a:xfrm>
        </p:spPr>
        <p:txBody>
          <a:bodyPr lIns="109728" tIns="109728" rIns="109728" bIns="91440" anchor="t">
            <a:normAutofit/>
          </a:bodyPr>
          <a:lstStyle/>
          <a:p>
            <a:r>
              <a:rPr lang="en-US">
                <a:solidFill>
                  <a:srgbClr val="FFFFFF"/>
                </a:solidFill>
              </a:rPr>
              <a:t>Stage 4-6 LS</a:t>
            </a:r>
          </a:p>
        </p:txBody>
      </p:sp>
      <p:sp>
        <p:nvSpPr>
          <p:cNvPr id="50" name="Arc 49">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23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5C47-3829-8FA7-05B2-D91E275625C8}"/>
              </a:ext>
            </a:extLst>
          </p:cNvPr>
          <p:cNvSpPr>
            <a:spLocks noGrp="1"/>
          </p:cNvSpPr>
          <p:nvPr>
            <p:ph type="title"/>
          </p:nvPr>
        </p:nvSpPr>
        <p:spPr/>
        <p:txBody>
          <a:bodyPr/>
          <a:lstStyle/>
          <a:p>
            <a:r>
              <a:rPr lang="en-US">
                <a:cs typeface="Aharoni"/>
              </a:rPr>
              <a:t>How would you feel if...</a:t>
            </a:r>
            <a:endParaRPr lang="en-US"/>
          </a:p>
        </p:txBody>
      </p:sp>
      <p:pic>
        <p:nvPicPr>
          <p:cNvPr id="4" name="Content Placeholder 3" descr="A group of colorful faces&#10;&#10;Description automatically generated">
            <a:extLst>
              <a:ext uri="{FF2B5EF4-FFF2-40B4-BE49-F238E27FC236}">
                <a16:creationId xmlns:a16="http://schemas.microsoft.com/office/drawing/2014/main" id="{2E6F2035-CFD2-8F51-0E63-1200975A9CB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96983" y="1621710"/>
            <a:ext cx="6008765" cy="4492424"/>
          </a:xfrm>
        </p:spPr>
      </p:pic>
      <p:sp>
        <p:nvSpPr>
          <p:cNvPr id="5" name="TextBox 4">
            <a:extLst>
              <a:ext uri="{FF2B5EF4-FFF2-40B4-BE49-F238E27FC236}">
                <a16:creationId xmlns:a16="http://schemas.microsoft.com/office/drawing/2014/main" id="{92FB95F4-14E7-10BD-75DA-1C3807795A82}"/>
              </a:ext>
            </a:extLst>
          </p:cNvPr>
          <p:cNvSpPr txBox="1"/>
          <p:nvPr/>
        </p:nvSpPr>
        <p:spPr>
          <a:xfrm>
            <a:off x="6789313" y="6328782"/>
            <a:ext cx="5085009" cy="317500"/>
          </a:xfrm>
          <a:prstGeom prst="rect">
            <a:avLst/>
          </a:prstGeom>
        </p:spPr>
        <p:txBody>
          <a:bodyPr lIns="91440" tIns="45720" rIns="91440" bIns="45720" anchor="t">
            <a:noAutofit/>
          </a:bodyPr>
          <a:lstStyle/>
          <a:p>
            <a:r>
              <a:rPr lang="en-US" sz="1000">
                <a:hlinkClick r:id="rId3"/>
              </a:rPr>
              <a:t>This Photo</a:t>
            </a:r>
            <a:r>
              <a:rPr lang="en-US" sz="1000"/>
              <a:t> by Unknown author is licensed under </a:t>
            </a:r>
            <a:r>
              <a:rPr lang="en-US" sz="1000">
                <a:hlinkClick r:id="rId4"/>
              </a:rPr>
              <a:t>CC BY-NC</a:t>
            </a:r>
            <a:r>
              <a:rPr lang="en-US" sz="1000"/>
              <a:t>.</a:t>
            </a:r>
          </a:p>
        </p:txBody>
      </p:sp>
    </p:spTree>
    <p:extLst>
      <p:ext uri="{BB962C8B-B14F-4D97-AF65-F5344CB8AC3E}">
        <p14:creationId xmlns:p14="http://schemas.microsoft.com/office/powerpoint/2010/main" val="375287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5C47-3829-8FA7-05B2-D91E275625C8}"/>
              </a:ext>
            </a:extLst>
          </p:cNvPr>
          <p:cNvSpPr>
            <a:spLocks noGrp="1"/>
          </p:cNvSpPr>
          <p:nvPr>
            <p:ph type="title"/>
          </p:nvPr>
        </p:nvSpPr>
        <p:spPr/>
        <p:txBody>
          <a:bodyPr/>
          <a:lstStyle/>
          <a:p>
            <a:r>
              <a:rPr lang="en-US">
                <a:cs typeface="Aharoni"/>
              </a:rPr>
              <a:t>How would you feel if...</a:t>
            </a:r>
            <a:endParaRPr lang="en-US"/>
          </a:p>
        </p:txBody>
      </p:sp>
      <p:pic>
        <p:nvPicPr>
          <p:cNvPr id="8" name="Picture 7" descr="A group of colorful characters&#10;&#10;Description automatically generated">
            <a:extLst>
              <a:ext uri="{FF2B5EF4-FFF2-40B4-BE49-F238E27FC236}">
                <a16:creationId xmlns:a16="http://schemas.microsoft.com/office/drawing/2014/main" id="{C3BF5894-A154-E1E4-1670-87F2A78FB4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88" t="12745" r="2985" b="2941"/>
          <a:stretch/>
        </p:blipFill>
        <p:spPr>
          <a:xfrm>
            <a:off x="2685244" y="1570922"/>
            <a:ext cx="6810442" cy="4617256"/>
          </a:xfrm>
          <a:prstGeom prst="rect">
            <a:avLst/>
          </a:prstGeom>
        </p:spPr>
      </p:pic>
      <p:sp>
        <p:nvSpPr>
          <p:cNvPr id="9" name="TextBox 8">
            <a:extLst>
              <a:ext uri="{FF2B5EF4-FFF2-40B4-BE49-F238E27FC236}">
                <a16:creationId xmlns:a16="http://schemas.microsoft.com/office/drawing/2014/main" id="{BCC879BA-D050-D847-E007-AFCCEFDDED9C}"/>
              </a:ext>
            </a:extLst>
          </p:cNvPr>
          <p:cNvSpPr txBox="1"/>
          <p:nvPr/>
        </p:nvSpPr>
        <p:spPr>
          <a:xfrm>
            <a:off x="6044485" y="6328692"/>
            <a:ext cx="5801932" cy="457021"/>
          </a:xfrm>
          <a:prstGeom prst="rect">
            <a:avLst/>
          </a:prstGeom>
        </p:spPr>
        <p:txBody>
          <a:bodyPr lIns="91440" tIns="45720" rIns="91440" bIns="45720" anchor="t">
            <a:normAutofit/>
          </a:bodyPr>
          <a:lstStyle/>
          <a:p>
            <a:r>
              <a:rPr lang="en-US" sz="1050">
                <a:hlinkClick r:id="rId3"/>
              </a:rPr>
              <a:t>This Photo</a:t>
            </a:r>
            <a:r>
              <a:rPr lang="en-US" sz="1050"/>
              <a:t> by Unknown author is licensed under </a:t>
            </a:r>
            <a:r>
              <a:rPr lang="en-US" sz="1050">
                <a:hlinkClick r:id="rId4"/>
              </a:rPr>
              <a:t>CC BY-NC</a:t>
            </a:r>
            <a:r>
              <a:rPr lang="en-US" sz="1050"/>
              <a:t>.</a:t>
            </a:r>
          </a:p>
        </p:txBody>
      </p:sp>
    </p:spTree>
    <p:extLst>
      <p:ext uri="{BB962C8B-B14F-4D97-AF65-F5344CB8AC3E}">
        <p14:creationId xmlns:p14="http://schemas.microsoft.com/office/powerpoint/2010/main" val="36536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8C671A-9F0D-E58C-DA90-6F7B6D686799}"/>
              </a:ext>
            </a:extLst>
          </p:cNvPr>
          <p:cNvSpPr>
            <a:spLocks noGrp="1"/>
          </p:cNvSpPr>
          <p:nvPr>
            <p:ph type="title"/>
          </p:nvPr>
        </p:nvSpPr>
        <p:spPr>
          <a:xfrm>
            <a:off x="1171074" y="1396686"/>
            <a:ext cx="3240506" cy="4064628"/>
          </a:xfrm>
        </p:spPr>
        <p:txBody>
          <a:bodyPr>
            <a:normAutofit/>
          </a:bodyPr>
          <a:lstStyle/>
          <a:p>
            <a:r>
              <a:rPr lang="en-US">
                <a:solidFill>
                  <a:srgbClr val="FFFFFF"/>
                </a:solidFill>
                <a:cs typeface="Aharoni"/>
              </a:rPr>
              <a:t>Activity 03</a:t>
            </a:r>
            <a:endParaRPr lang="en-US">
              <a:solidFill>
                <a:srgbClr val="FFFFFF"/>
              </a:solidFill>
            </a:endParaRPr>
          </a:p>
        </p:txBody>
      </p:sp>
      <p:sp>
        <p:nvSpPr>
          <p:cNvPr id="3" name="Content Placeholder 2">
            <a:extLst>
              <a:ext uri="{FF2B5EF4-FFF2-40B4-BE49-F238E27FC236}">
                <a16:creationId xmlns:a16="http://schemas.microsoft.com/office/drawing/2014/main" id="{782797CC-7D4E-D73A-93B1-7CEB881981BA}"/>
              </a:ext>
            </a:extLst>
          </p:cNvPr>
          <p:cNvSpPr>
            <a:spLocks noGrp="1"/>
          </p:cNvSpPr>
          <p:nvPr>
            <p:ph idx="1"/>
          </p:nvPr>
        </p:nvSpPr>
        <p:spPr>
          <a:xfrm>
            <a:off x="5434547" y="3017836"/>
            <a:ext cx="5536397" cy="3935281"/>
          </a:xfrm>
        </p:spPr>
        <p:txBody>
          <a:bodyPr lIns="109728" tIns="109728" rIns="109728" bIns="91440" anchor="t">
            <a:normAutofit/>
          </a:bodyPr>
          <a:lstStyle/>
          <a:p>
            <a:pPr marL="0" indent="0" algn="ctr">
              <a:buNone/>
            </a:pPr>
            <a:r>
              <a:rPr lang="en-US" i="1"/>
              <a:t>Cause &amp; Effect Sorting Activity</a:t>
            </a: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21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8C671A-9F0D-E58C-DA90-6F7B6D686799}"/>
              </a:ext>
            </a:extLst>
          </p:cNvPr>
          <p:cNvSpPr>
            <a:spLocks noGrp="1"/>
          </p:cNvSpPr>
          <p:nvPr>
            <p:ph type="title"/>
          </p:nvPr>
        </p:nvSpPr>
        <p:spPr>
          <a:xfrm>
            <a:off x="1171074" y="1396686"/>
            <a:ext cx="3240506" cy="4064628"/>
          </a:xfrm>
        </p:spPr>
        <p:txBody>
          <a:bodyPr>
            <a:normAutofit/>
          </a:bodyPr>
          <a:lstStyle/>
          <a:p>
            <a:r>
              <a:rPr lang="en-US">
                <a:solidFill>
                  <a:srgbClr val="FFFFFF"/>
                </a:solidFill>
                <a:cs typeface="Aharoni"/>
              </a:rPr>
              <a:t>Activity 04</a:t>
            </a:r>
            <a:endParaRPr lang="en-US">
              <a:solidFill>
                <a:srgbClr val="FFFFFF"/>
              </a:solidFill>
            </a:endParaRPr>
          </a:p>
        </p:txBody>
      </p:sp>
      <p:sp>
        <p:nvSpPr>
          <p:cNvPr id="3" name="Content Placeholder 2">
            <a:extLst>
              <a:ext uri="{FF2B5EF4-FFF2-40B4-BE49-F238E27FC236}">
                <a16:creationId xmlns:a16="http://schemas.microsoft.com/office/drawing/2014/main" id="{782797CC-7D4E-D73A-93B1-7CEB881981BA}"/>
              </a:ext>
            </a:extLst>
          </p:cNvPr>
          <p:cNvSpPr>
            <a:spLocks noGrp="1"/>
          </p:cNvSpPr>
          <p:nvPr>
            <p:ph idx="1"/>
          </p:nvPr>
        </p:nvSpPr>
        <p:spPr>
          <a:xfrm>
            <a:off x="5434547" y="3017836"/>
            <a:ext cx="5536397" cy="3935281"/>
          </a:xfrm>
        </p:spPr>
        <p:txBody>
          <a:bodyPr lIns="109728" tIns="109728" rIns="109728" bIns="91440" anchor="t">
            <a:normAutofit/>
          </a:bodyPr>
          <a:lstStyle/>
          <a:p>
            <a:pPr marL="0" indent="0" algn="ctr">
              <a:buNone/>
            </a:pPr>
            <a:r>
              <a:rPr lang="en-US" i="1"/>
              <a:t>Think, Pair, Share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30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1842AB-16AA-035E-2808-8084978490F7}"/>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Aharoni"/>
              </a:rPr>
              <a:t>Scenario 1:</a:t>
            </a:r>
            <a:br>
              <a:rPr lang="en-US">
                <a:solidFill>
                  <a:srgbClr val="FFFFFF"/>
                </a:solidFill>
                <a:cs typeface="Aharoni"/>
              </a:rPr>
            </a:br>
            <a:r>
              <a:rPr lang="en-US" sz="2000">
                <a:solidFill>
                  <a:srgbClr val="FFFFFF"/>
                </a:solidFill>
                <a:cs typeface="Aharoni"/>
              </a:rPr>
              <a:t>The Classroom</a:t>
            </a:r>
            <a:endParaRPr lang="en-US" sz="20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Two white and orange speech bubbles&#10;&#10;Description automatically generated">
            <a:extLst>
              <a:ext uri="{FF2B5EF4-FFF2-40B4-BE49-F238E27FC236}">
                <a16:creationId xmlns:a16="http://schemas.microsoft.com/office/drawing/2014/main" id="{4E3E63DA-8744-9383-E6A7-FCD04E0B3AC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42884" y="4127290"/>
            <a:ext cx="2743199" cy="2511742"/>
          </a:xfrm>
          <a:prstGeom prst="rect">
            <a:avLst/>
          </a:prstGeom>
        </p:spPr>
      </p:pic>
      <p:sp>
        <p:nvSpPr>
          <p:cNvPr id="5" name="TextBox 4">
            <a:extLst>
              <a:ext uri="{FF2B5EF4-FFF2-40B4-BE49-F238E27FC236}">
                <a16:creationId xmlns:a16="http://schemas.microsoft.com/office/drawing/2014/main" id="{D511869F-A6E2-B802-CE00-E10E7B61C4E9}"/>
              </a:ext>
            </a:extLst>
          </p:cNvPr>
          <p:cNvSpPr txBox="1"/>
          <p:nvPr/>
        </p:nvSpPr>
        <p:spPr>
          <a:xfrm>
            <a:off x="432792" y="6576279"/>
            <a:ext cx="3717851" cy="344081"/>
          </a:xfrm>
          <a:prstGeom prst="rect">
            <a:avLst/>
          </a:prstGeom>
        </p:spPr>
        <p:txBody>
          <a:bodyPr>
            <a:normAutofit fontScale="55000" lnSpcReduction="20000"/>
          </a:bodyPr>
          <a:lstStyle/>
          <a:p>
            <a:r>
              <a:rPr lang="en-US">
                <a:hlinkClick r:id="rId4"/>
              </a:rPr>
              <a:t>This Photo</a:t>
            </a:r>
            <a:r>
              <a:rPr lang="en-US"/>
              <a:t> by Unknown author is licensed under </a:t>
            </a:r>
            <a:r>
              <a:rPr lang="en-US">
                <a:hlinkClick r:id="rId5"/>
              </a:rPr>
              <a:t>CC BY</a:t>
            </a:r>
            <a:r>
              <a:rPr lang="en-US"/>
              <a:t>.</a:t>
            </a:r>
          </a:p>
        </p:txBody>
      </p:sp>
      <p:sp>
        <p:nvSpPr>
          <p:cNvPr id="3" name="Content Placeholder 2">
            <a:extLst>
              <a:ext uri="{FF2B5EF4-FFF2-40B4-BE49-F238E27FC236}">
                <a16:creationId xmlns:a16="http://schemas.microsoft.com/office/drawing/2014/main" id="{ABAE4D5B-573B-47DE-6F7B-B4F1E828D18A}"/>
              </a:ext>
            </a:extLst>
          </p:cNvPr>
          <p:cNvSpPr>
            <a:spLocks noGrp="1"/>
          </p:cNvSpPr>
          <p:nvPr>
            <p:ph idx="1"/>
          </p:nvPr>
        </p:nvSpPr>
        <p:spPr>
          <a:xfrm>
            <a:off x="4168266" y="591344"/>
            <a:ext cx="7754349" cy="5585619"/>
          </a:xfrm>
        </p:spPr>
        <p:txBody>
          <a:bodyPr lIns="109728" tIns="109728" rIns="109728" bIns="91440" anchor="ctr">
            <a:noAutofit/>
          </a:bodyPr>
          <a:lstStyle/>
          <a:p>
            <a:pPr indent="0">
              <a:lnSpc>
                <a:spcPct val="150000"/>
              </a:lnSpc>
              <a:buNone/>
            </a:pPr>
            <a:r>
              <a:rPr lang="en-US" sz="1800">
                <a:solidFill>
                  <a:srgbClr val="000000"/>
                </a:solidFill>
                <a:ea typeface="+mn-lt"/>
                <a:cs typeface="+mn-lt"/>
              </a:rPr>
              <a:t>Jayden is a new student to year 9, he has moved to the area and doesn't know anyone. Farukh has been asked by the year advisor to show him around and help him settle in this week. Farukh is a popular student who plays basketball every lunchtime with the senior students. </a:t>
            </a:r>
          </a:p>
          <a:p>
            <a:pPr indent="0">
              <a:lnSpc>
                <a:spcPct val="150000"/>
              </a:lnSpc>
              <a:buNone/>
            </a:pPr>
            <a:r>
              <a:rPr lang="en-US" sz="1800">
                <a:solidFill>
                  <a:srgbClr val="000000"/>
                </a:solidFill>
                <a:ea typeface="+mn-lt"/>
                <a:cs typeface="+mn-lt"/>
              </a:rPr>
              <a:t>Jayden has started mocking Farukh's name, making exaggerated pronunciations and whispered insults, trying to embarrass him.</a:t>
            </a:r>
            <a:endParaRPr lang="en-US" sz="1800">
              <a:ea typeface="+mn-lt"/>
              <a:cs typeface="+mn-lt"/>
            </a:endParaRPr>
          </a:p>
          <a:p>
            <a:pPr indent="0">
              <a:lnSpc>
                <a:spcPct val="150000"/>
              </a:lnSpc>
              <a:buNone/>
            </a:pPr>
            <a:r>
              <a:rPr lang="en-US" sz="1800">
                <a:solidFill>
                  <a:srgbClr val="000000"/>
                </a:solidFill>
                <a:ea typeface="+mn-lt"/>
                <a:cs typeface="+mn-lt"/>
              </a:rPr>
              <a:t>Farukh was selected to help Jayden, because he is a trustworthy and reliable student, however, he has become a target of Jayden's bullying. His friends have stayed silent when they see or hear Jayden's </a:t>
            </a:r>
            <a:r>
              <a:rPr lang="en-US" sz="1800" err="1">
                <a:solidFill>
                  <a:srgbClr val="000000"/>
                </a:solidFill>
                <a:ea typeface="+mn-lt"/>
                <a:cs typeface="+mn-lt"/>
              </a:rPr>
              <a:t>behaviours</a:t>
            </a:r>
            <a:r>
              <a:rPr lang="en-US" sz="1800">
                <a:solidFill>
                  <a:srgbClr val="000000"/>
                </a:solidFill>
                <a:ea typeface="+mn-lt"/>
                <a:cs typeface="+mn-lt"/>
              </a:rPr>
              <a:t>, they are scared of becoming targets too.</a:t>
            </a:r>
            <a:endParaRPr lang="en-US" sz="1800">
              <a:ea typeface="+mn-lt"/>
              <a:cs typeface="+mn-lt"/>
            </a:endParaRPr>
          </a:p>
        </p:txBody>
      </p:sp>
    </p:spTree>
    <p:extLst>
      <p:ext uri="{BB962C8B-B14F-4D97-AF65-F5344CB8AC3E}">
        <p14:creationId xmlns:p14="http://schemas.microsoft.com/office/powerpoint/2010/main" val="311439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37AF-AC2F-B3C8-7362-FB265B2C85EE}"/>
              </a:ext>
            </a:extLst>
          </p:cNvPr>
          <p:cNvSpPr>
            <a:spLocks noGrp="1"/>
          </p:cNvSpPr>
          <p:nvPr>
            <p:ph type="title"/>
          </p:nvPr>
        </p:nvSpPr>
        <p:spPr/>
        <p:txBody>
          <a:bodyPr/>
          <a:lstStyle/>
          <a:p>
            <a:r>
              <a:rPr lang="en-US">
                <a:cs typeface="Aharoni"/>
              </a:rPr>
              <a:t>Think, Pair, Share</a:t>
            </a:r>
            <a:endParaRPr lang="en-US"/>
          </a:p>
        </p:txBody>
      </p:sp>
      <p:sp>
        <p:nvSpPr>
          <p:cNvPr id="3" name="Content Placeholder 2">
            <a:extLst>
              <a:ext uri="{FF2B5EF4-FFF2-40B4-BE49-F238E27FC236}">
                <a16:creationId xmlns:a16="http://schemas.microsoft.com/office/drawing/2014/main" id="{04195451-8109-A476-0B67-F17FAA08029D}"/>
              </a:ext>
            </a:extLst>
          </p:cNvPr>
          <p:cNvSpPr>
            <a:spLocks noGrp="1"/>
          </p:cNvSpPr>
          <p:nvPr>
            <p:ph idx="1"/>
          </p:nvPr>
        </p:nvSpPr>
        <p:spPr/>
        <p:txBody>
          <a:bodyPr lIns="109728" tIns="109728" rIns="109728" bIns="91440" anchor="t"/>
          <a:lstStyle/>
          <a:p>
            <a:pPr>
              <a:lnSpc>
                <a:spcPct val="200000"/>
              </a:lnSpc>
            </a:pPr>
            <a:r>
              <a:rPr lang="en-US"/>
              <a:t>How would you feel if you were Farukh?</a:t>
            </a:r>
          </a:p>
          <a:p>
            <a:pPr>
              <a:lnSpc>
                <a:spcPct val="200000"/>
              </a:lnSpc>
            </a:pPr>
            <a:r>
              <a:rPr lang="en-US"/>
              <a:t>How might Farukh react?</a:t>
            </a:r>
          </a:p>
          <a:p>
            <a:pPr>
              <a:lnSpc>
                <a:spcPct val="200000"/>
              </a:lnSpc>
            </a:pPr>
            <a:r>
              <a:rPr lang="en-US"/>
              <a:t>How could you respond to the situation to support Farukh as one of his peers?</a:t>
            </a:r>
          </a:p>
        </p:txBody>
      </p:sp>
    </p:spTree>
    <p:extLst>
      <p:ext uri="{BB962C8B-B14F-4D97-AF65-F5344CB8AC3E}">
        <p14:creationId xmlns:p14="http://schemas.microsoft.com/office/powerpoint/2010/main" val="400093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1842AB-16AA-035E-2808-8084978490F7}"/>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Aharoni"/>
              </a:rPr>
              <a:t>Scenario 2:</a:t>
            </a:r>
            <a:br>
              <a:rPr lang="en-US">
                <a:solidFill>
                  <a:srgbClr val="FFFFFF"/>
                </a:solidFill>
                <a:cs typeface="Aharoni"/>
              </a:rPr>
            </a:br>
            <a:r>
              <a:rPr lang="en-US" sz="2000">
                <a:solidFill>
                  <a:srgbClr val="FFFFFF"/>
                </a:solidFill>
                <a:cs typeface="Aharoni"/>
              </a:rPr>
              <a:t>At Lunchtime</a:t>
            </a:r>
            <a:endParaRPr lang="en-US" sz="2000">
              <a:solidFill>
                <a:srgbClr val="FFFFFF"/>
              </a:solidFill>
            </a:endParaRPr>
          </a:p>
        </p:txBody>
      </p:sp>
      <p:sp>
        <p:nvSpPr>
          <p:cNvPr id="3" name="Content Placeholder 2">
            <a:extLst>
              <a:ext uri="{FF2B5EF4-FFF2-40B4-BE49-F238E27FC236}">
                <a16:creationId xmlns:a16="http://schemas.microsoft.com/office/drawing/2014/main" id="{ABAE4D5B-573B-47DE-6F7B-B4F1E828D18A}"/>
              </a:ext>
            </a:extLst>
          </p:cNvPr>
          <p:cNvSpPr>
            <a:spLocks noGrp="1"/>
          </p:cNvSpPr>
          <p:nvPr>
            <p:ph idx="1"/>
          </p:nvPr>
        </p:nvSpPr>
        <p:spPr>
          <a:xfrm>
            <a:off x="4168266" y="591344"/>
            <a:ext cx="7185533" cy="5585619"/>
          </a:xfrm>
        </p:spPr>
        <p:txBody>
          <a:bodyPr lIns="109728" tIns="109728" rIns="109728" bIns="91440" anchor="ctr">
            <a:noAutofit/>
          </a:bodyPr>
          <a:lstStyle/>
          <a:p>
            <a:pPr indent="0">
              <a:lnSpc>
                <a:spcPct val="170000"/>
              </a:lnSpc>
              <a:buNone/>
            </a:pPr>
            <a:r>
              <a:rPr lang="en-US" sz="1600">
                <a:solidFill>
                  <a:srgbClr val="374151"/>
                </a:solidFill>
                <a:ea typeface="+mn-lt"/>
                <a:cs typeface="+mn-lt"/>
              </a:rPr>
              <a:t>During lunchtime in the school library, a small group of friends are playing cards. Among them was Ella. Ella grew up in a household where her family mostly speak Tagalog, and while she is a confident English speaker, she sometimes gets stuck reading English.</a:t>
            </a:r>
            <a:endParaRPr lang="en-US" sz="1600">
              <a:solidFill>
                <a:srgbClr val="374151"/>
              </a:solidFill>
            </a:endParaRPr>
          </a:p>
          <a:p>
            <a:pPr indent="0">
              <a:lnSpc>
                <a:spcPct val="170000"/>
              </a:lnSpc>
              <a:buNone/>
            </a:pPr>
            <a:r>
              <a:rPr lang="en-US" sz="1600">
                <a:solidFill>
                  <a:srgbClr val="374151"/>
                </a:solidFill>
                <a:ea typeface="+mn-lt"/>
                <a:cs typeface="+mn-lt"/>
              </a:rPr>
              <a:t>It was Ella's turn to draw a card and read the scenario. She felt like she did a good job the first time, but as the game progressed, Ella sometimes stumbled over the pronunciation of certain words. Her friends, including Jake, who was sitting across from her, couldn't understand why she struggled with some of the English words.</a:t>
            </a:r>
          </a:p>
          <a:p>
            <a:pPr indent="0">
              <a:lnSpc>
                <a:spcPct val="170000"/>
              </a:lnSpc>
              <a:buNone/>
            </a:pPr>
            <a:r>
              <a:rPr lang="en-US" sz="1600">
                <a:solidFill>
                  <a:srgbClr val="374151"/>
                </a:solidFill>
                <a:ea typeface="+mn-lt"/>
                <a:cs typeface="+mn-lt"/>
              </a:rPr>
              <a:t>Jake became frustrated with her mistakes and corrected her loudly every time. He began to mimic her pronunciation of the words and told her "It's not that hard". Ella felt her face go red with embarrassment.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Tangan Kartu Memegang - Gambar vektor gratis di Pixabay">
            <a:extLst>
              <a:ext uri="{FF2B5EF4-FFF2-40B4-BE49-F238E27FC236}">
                <a16:creationId xmlns:a16="http://schemas.microsoft.com/office/drawing/2014/main" id="{C4FA858D-1026-65E6-277B-A22BC1266ADA}"/>
              </a:ext>
            </a:extLst>
          </p:cNvPr>
          <p:cNvPicPr>
            <a:picLocks noChangeAspect="1"/>
          </p:cNvPicPr>
          <p:nvPr/>
        </p:nvPicPr>
        <p:blipFill>
          <a:blip r:embed="rId3"/>
          <a:stretch>
            <a:fillRect/>
          </a:stretch>
        </p:blipFill>
        <p:spPr>
          <a:xfrm>
            <a:off x="1246239" y="4418140"/>
            <a:ext cx="3013586" cy="1757976"/>
          </a:xfrm>
          <a:prstGeom prst="rect">
            <a:avLst/>
          </a:prstGeom>
        </p:spPr>
      </p:pic>
    </p:spTree>
    <p:extLst>
      <p:ext uri="{BB962C8B-B14F-4D97-AF65-F5344CB8AC3E}">
        <p14:creationId xmlns:p14="http://schemas.microsoft.com/office/powerpoint/2010/main" val="211406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37AF-AC2F-B3C8-7362-FB265B2C85EE}"/>
              </a:ext>
            </a:extLst>
          </p:cNvPr>
          <p:cNvSpPr>
            <a:spLocks noGrp="1"/>
          </p:cNvSpPr>
          <p:nvPr>
            <p:ph type="title"/>
          </p:nvPr>
        </p:nvSpPr>
        <p:spPr/>
        <p:txBody>
          <a:bodyPr/>
          <a:lstStyle/>
          <a:p>
            <a:r>
              <a:rPr lang="en-US">
                <a:cs typeface="Aharoni"/>
              </a:rPr>
              <a:t>Think, Pair, Share</a:t>
            </a:r>
            <a:endParaRPr lang="en-US"/>
          </a:p>
        </p:txBody>
      </p:sp>
      <p:sp>
        <p:nvSpPr>
          <p:cNvPr id="3" name="Content Placeholder 2">
            <a:extLst>
              <a:ext uri="{FF2B5EF4-FFF2-40B4-BE49-F238E27FC236}">
                <a16:creationId xmlns:a16="http://schemas.microsoft.com/office/drawing/2014/main" id="{04195451-8109-A476-0B67-F17FAA08029D}"/>
              </a:ext>
            </a:extLst>
          </p:cNvPr>
          <p:cNvSpPr>
            <a:spLocks noGrp="1"/>
          </p:cNvSpPr>
          <p:nvPr>
            <p:ph idx="1"/>
          </p:nvPr>
        </p:nvSpPr>
        <p:spPr/>
        <p:txBody>
          <a:bodyPr lIns="109728" tIns="109728" rIns="109728" bIns="91440" anchor="t"/>
          <a:lstStyle/>
          <a:p>
            <a:pPr>
              <a:lnSpc>
                <a:spcPct val="200000"/>
              </a:lnSpc>
            </a:pPr>
            <a:r>
              <a:rPr lang="en-US"/>
              <a:t>How would you feel if you were Ella?</a:t>
            </a:r>
          </a:p>
          <a:p>
            <a:pPr>
              <a:lnSpc>
                <a:spcPct val="200000"/>
              </a:lnSpc>
            </a:pPr>
            <a:r>
              <a:rPr lang="en-US"/>
              <a:t>How might Ella react?</a:t>
            </a:r>
          </a:p>
          <a:p>
            <a:pPr>
              <a:lnSpc>
                <a:spcPct val="200000"/>
              </a:lnSpc>
            </a:pPr>
            <a:r>
              <a:rPr lang="en-US"/>
              <a:t>How could you respond to the situation to support Ella as one of her peers?</a:t>
            </a:r>
          </a:p>
        </p:txBody>
      </p:sp>
    </p:spTree>
    <p:extLst>
      <p:ext uri="{BB962C8B-B14F-4D97-AF65-F5344CB8AC3E}">
        <p14:creationId xmlns:p14="http://schemas.microsoft.com/office/powerpoint/2010/main" val="387140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cs typeface="Calibri"/>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1842AB-16AA-035E-2808-8084978490F7}"/>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Aharoni"/>
              </a:rPr>
              <a:t>Scenario 3:</a:t>
            </a:r>
            <a:br>
              <a:rPr lang="en-US">
                <a:solidFill>
                  <a:srgbClr val="FFFFFF"/>
                </a:solidFill>
                <a:cs typeface="Aharoni"/>
              </a:rPr>
            </a:br>
            <a:r>
              <a:rPr lang="en-US" sz="2000">
                <a:solidFill>
                  <a:srgbClr val="FFFFFF"/>
                </a:solidFill>
                <a:cs typeface="Aharoni"/>
              </a:rPr>
              <a:t>Online</a:t>
            </a:r>
            <a:endParaRPr lang="en-US" sz="2000">
              <a:solidFill>
                <a:srgbClr val="FFFFFF"/>
              </a:solidFill>
            </a:endParaRPr>
          </a:p>
        </p:txBody>
      </p:sp>
      <p:sp>
        <p:nvSpPr>
          <p:cNvPr id="3" name="Content Placeholder 2">
            <a:extLst>
              <a:ext uri="{FF2B5EF4-FFF2-40B4-BE49-F238E27FC236}">
                <a16:creationId xmlns:a16="http://schemas.microsoft.com/office/drawing/2014/main" id="{ABAE4D5B-573B-47DE-6F7B-B4F1E828D18A}"/>
              </a:ext>
            </a:extLst>
          </p:cNvPr>
          <p:cNvSpPr>
            <a:spLocks noGrp="1"/>
          </p:cNvSpPr>
          <p:nvPr>
            <p:ph idx="1"/>
          </p:nvPr>
        </p:nvSpPr>
        <p:spPr>
          <a:xfrm>
            <a:off x="4168266" y="591344"/>
            <a:ext cx="7185533" cy="5585619"/>
          </a:xfrm>
        </p:spPr>
        <p:txBody>
          <a:bodyPr lIns="109728" tIns="109728" rIns="109728" bIns="91440" anchor="ctr">
            <a:noAutofit/>
          </a:bodyPr>
          <a:lstStyle/>
          <a:p>
            <a:pPr indent="0">
              <a:lnSpc>
                <a:spcPct val="150000"/>
              </a:lnSpc>
              <a:buNone/>
            </a:pPr>
            <a:r>
              <a:rPr lang="en-US" sz="1400" i="1">
                <a:solidFill>
                  <a:srgbClr val="374151"/>
                </a:solidFill>
                <a:ea typeface="+mn-lt"/>
                <a:cs typeface="+mn-lt"/>
              </a:rPr>
              <a:t>This exchange illustrates cyber racism on a social media platform where two students make derogatory comments about a new teacher based on her background and language skills, implying that she doesn't belong because she's not a native English speaker.</a:t>
            </a:r>
            <a:endParaRPr lang="en-US" sz="1400" i="1">
              <a:solidFill>
                <a:srgbClr val="374151"/>
              </a:solidFill>
            </a:endParaRPr>
          </a:p>
          <a:p>
            <a:pPr indent="0">
              <a:lnSpc>
                <a:spcPct val="150000"/>
              </a:lnSpc>
              <a:buNone/>
            </a:pPr>
            <a:endParaRPr lang="en-US" sz="1400" i="1">
              <a:solidFill>
                <a:srgbClr val="374151"/>
              </a:solidFill>
              <a:ea typeface="+mn-lt"/>
              <a:cs typeface="+mn-lt"/>
            </a:endParaRPr>
          </a:p>
          <a:p>
            <a:pPr indent="0">
              <a:lnSpc>
                <a:spcPct val="150000"/>
              </a:lnSpc>
              <a:buNone/>
            </a:pPr>
            <a:r>
              <a:rPr lang="en-US" sz="1400" b="1">
                <a:solidFill>
                  <a:srgbClr val="374151"/>
                </a:solidFill>
                <a:ea typeface="+mn-lt"/>
                <a:cs typeface="+mn-lt"/>
              </a:rPr>
              <a:t>BrightStar12 </a:t>
            </a:r>
            <a:r>
              <a:rPr lang="en-US" sz="1400">
                <a:solidFill>
                  <a:srgbClr val="374151"/>
                </a:solidFill>
                <a:ea typeface="+mn-lt"/>
                <a:cs typeface="+mn-lt"/>
              </a:rPr>
              <a:t>: Hey, did you see that new teacher we have for Science? She's from another country. #ForeignerAlert</a:t>
            </a:r>
            <a:endParaRPr lang="en-US" sz="1400"/>
          </a:p>
          <a:p>
            <a:pPr indent="0">
              <a:lnSpc>
                <a:spcPct val="150000"/>
              </a:lnSpc>
              <a:buNone/>
            </a:pPr>
            <a:r>
              <a:rPr lang="en-US" sz="1400" b="1">
                <a:solidFill>
                  <a:srgbClr val="374151"/>
                </a:solidFill>
                <a:ea typeface="+mn-lt"/>
                <a:cs typeface="+mn-lt"/>
              </a:rPr>
              <a:t>CoolKid24</a:t>
            </a:r>
            <a:r>
              <a:rPr lang="en-US" sz="1400">
                <a:solidFill>
                  <a:srgbClr val="374151"/>
                </a:solidFill>
                <a:ea typeface="+mn-lt"/>
                <a:cs typeface="+mn-lt"/>
              </a:rPr>
              <a:t>: Yeah, I noticed. Her English is </a:t>
            </a:r>
            <a:r>
              <a:rPr lang="en-US" sz="1400" err="1">
                <a:solidFill>
                  <a:srgbClr val="374151"/>
                </a:solidFill>
                <a:ea typeface="+mn-lt"/>
                <a:cs typeface="+mn-lt"/>
              </a:rPr>
              <a:t>kinda</a:t>
            </a:r>
            <a:r>
              <a:rPr lang="en-US" sz="1400">
                <a:solidFill>
                  <a:srgbClr val="374151"/>
                </a:solidFill>
                <a:ea typeface="+mn-lt"/>
                <a:cs typeface="+mn-lt"/>
              </a:rPr>
              <a:t> weird though. LOL. #NotFromHere</a:t>
            </a:r>
            <a:endParaRPr lang="en-US" sz="1400"/>
          </a:p>
          <a:p>
            <a:pPr indent="0">
              <a:lnSpc>
                <a:spcPct val="150000"/>
              </a:lnSpc>
              <a:buNone/>
            </a:pPr>
            <a:r>
              <a:rPr lang="en-US" sz="1400" b="1">
                <a:solidFill>
                  <a:srgbClr val="374151"/>
                </a:solidFill>
                <a:ea typeface="+mn-lt"/>
                <a:cs typeface="+mn-lt"/>
              </a:rPr>
              <a:t>BrightStar12</a:t>
            </a:r>
            <a:r>
              <a:rPr lang="en-US" sz="1400">
                <a:solidFill>
                  <a:srgbClr val="374151"/>
                </a:solidFill>
                <a:ea typeface="+mn-lt"/>
                <a:cs typeface="+mn-lt"/>
              </a:rPr>
              <a:t>: Seriously, it's like she's speaking gibberish. Why can't she learn English properly before coming here? #SpeakProperly</a:t>
            </a:r>
            <a:endParaRPr lang="en-US" sz="1400"/>
          </a:p>
          <a:p>
            <a:pPr indent="0">
              <a:lnSpc>
                <a:spcPct val="150000"/>
              </a:lnSpc>
              <a:buNone/>
            </a:pPr>
            <a:r>
              <a:rPr lang="en-US" sz="1400" b="1">
                <a:solidFill>
                  <a:srgbClr val="374151"/>
                </a:solidFill>
                <a:ea typeface="+mn-lt"/>
                <a:cs typeface="+mn-lt"/>
              </a:rPr>
              <a:t>CoolKid24</a:t>
            </a:r>
            <a:r>
              <a:rPr lang="en-US" sz="1400">
                <a:solidFill>
                  <a:srgbClr val="374151"/>
                </a:solidFill>
                <a:ea typeface="+mn-lt"/>
                <a:cs typeface="+mn-lt"/>
              </a:rPr>
              <a:t>: Right? She should fit in or get out. We don't need people like her messing up our country. #SpeakEnglish</a:t>
            </a:r>
            <a:endParaRPr lang="en-US" sz="1400"/>
          </a:p>
          <a:p>
            <a:pPr indent="0">
              <a:lnSpc>
                <a:spcPct val="150000"/>
              </a:lnSpc>
              <a:buNone/>
            </a:pPr>
            <a:endParaRPr lang="en-US" sz="1200">
              <a:solidFill>
                <a:srgbClr val="374151"/>
              </a:solidFill>
              <a:ea typeface="+mn-lt"/>
              <a:cs typeface="+mn-lt"/>
            </a:endParaRPr>
          </a:p>
          <a:p>
            <a:pPr indent="0">
              <a:lnSpc>
                <a:spcPct val="170000"/>
              </a:lnSpc>
              <a:buNone/>
            </a:pPr>
            <a:endParaRPr lang="en-US" sz="1100">
              <a:solidFill>
                <a:srgbClr val="374151"/>
              </a:solidFill>
              <a:ea typeface="+mn-lt"/>
              <a:cs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Mobile Phone Communication · Free vector graphic on Pixabay">
            <a:extLst>
              <a:ext uri="{FF2B5EF4-FFF2-40B4-BE49-F238E27FC236}">
                <a16:creationId xmlns:a16="http://schemas.microsoft.com/office/drawing/2014/main" id="{4F7CC143-8B76-2FB3-D5C8-11EC0E3FFB63}"/>
              </a:ext>
            </a:extLst>
          </p:cNvPr>
          <p:cNvPicPr>
            <a:picLocks noChangeAspect="1"/>
          </p:cNvPicPr>
          <p:nvPr/>
        </p:nvPicPr>
        <p:blipFill>
          <a:blip r:embed="rId3"/>
          <a:stretch>
            <a:fillRect/>
          </a:stretch>
        </p:blipFill>
        <p:spPr>
          <a:xfrm>
            <a:off x="1897626" y="4338351"/>
            <a:ext cx="2440640" cy="1750190"/>
          </a:xfrm>
          <a:prstGeom prst="rect">
            <a:avLst/>
          </a:prstGeom>
        </p:spPr>
      </p:pic>
    </p:spTree>
    <p:extLst>
      <p:ext uri="{BB962C8B-B14F-4D97-AF65-F5344CB8AC3E}">
        <p14:creationId xmlns:p14="http://schemas.microsoft.com/office/powerpoint/2010/main" val="61133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37AF-AC2F-B3C8-7362-FB265B2C85EE}"/>
              </a:ext>
            </a:extLst>
          </p:cNvPr>
          <p:cNvSpPr>
            <a:spLocks noGrp="1"/>
          </p:cNvSpPr>
          <p:nvPr>
            <p:ph type="title"/>
          </p:nvPr>
        </p:nvSpPr>
        <p:spPr/>
        <p:txBody>
          <a:bodyPr/>
          <a:lstStyle/>
          <a:p>
            <a:r>
              <a:rPr lang="en-US">
                <a:cs typeface="Aharoni"/>
              </a:rPr>
              <a:t>Think, Pair, Share</a:t>
            </a:r>
            <a:endParaRPr lang="en-US"/>
          </a:p>
        </p:txBody>
      </p:sp>
      <p:sp>
        <p:nvSpPr>
          <p:cNvPr id="3" name="Content Placeholder 2">
            <a:extLst>
              <a:ext uri="{FF2B5EF4-FFF2-40B4-BE49-F238E27FC236}">
                <a16:creationId xmlns:a16="http://schemas.microsoft.com/office/drawing/2014/main" id="{04195451-8109-A476-0B67-F17FAA08029D}"/>
              </a:ext>
            </a:extLst>
          </p:cNvPr>
          <p:cNvSpPr>
            <a:spLocks noGrp="1"/>
          </p:cNvSpPr>
          <p:nvPr>
            <p:ph idx="1"/>
          </p:nvPr>
        </p:nvSpPr>
        <p:spPr/>
        <p:txBody>
          <a:bodyPr lIns="109728" tIns="109728" rIns="109728" bIns="91440" anchor="t"/>
          <a:lstStyle/>
          <a:p>
            <a:pPr>
              <a:lnSpc>
                <a:spcPct val="200000"/>
              </a:lnSpc>
            </a:pPr>
            <a:r>
              <a:rPr lang="en-US" sz="2400"/>
              <a:t>How would you feel if you were the person being spoken about?</a:t>
            </a:r>
          </a:p>
          <a:p>
            <a:pPr>
              <a:lnSpc>
                <a:spcPct val="200000"/>
              </a:lnSpc>
            </a:pPr>
            <a:r>
              <a:rPr lang="en-US" sz="2400"/>
              <a:t>How could you respond to the situation if you witnessed this </a:t>
            </a:r>
            <a:r>
              <a:rPr lang="en-US" sz="2400" err="1"/>
              <a:t>behaviour</a:t>
            </a:r>
            <a:r>
              <a:rPr lang="en-US" sz="2400"/>
              <a:t> online?</a:t>
            </a:r>
          </a:p>
          <a:p>
            <a:pPr>
              <a:lnSpc>
                <a:spcPct val="200000"/>
              </a:lnSpc>
            </a:pPr>
            <a:r>
              <a:rPr lang="en-US" sz="2400"/>
              <a:t>Would your response be different if it was a friend being spoken about, rather than a teacher?</a:t>
            </a:r>
          </a:p>
        </p:txBody>
      </p:sp>
    </p:spTree>
    <p:extLst>
      <p:ext uri="{BB962C8B-B14F-4D97-AF65-F5344CB8AC3E}">
        <p14:creationId xmlns:p14="http://schemas.microsoft.com/office/powerpoint/2010/main" val="235786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6E760E-ABF1-9C44-0A64-8FF1AEF64EC2}"/>
              </a:ext>
            </a:extLst>
          </p:cNvPr>
          <p:cNvSpPr>
            <a:spLocks noGrp="1"/>
          </p:cNvSpPr>
          <p:nvPr>
            <p:ph type="title"/>
          </p:nvPr>
        </p:nvSpPr>
        <p:spPr>
          <a:xfrm>
            <a:off x="838200" y="365125"/>
            <a:ext cx="5558489" cy="1325563"/>
          </a:xfrm>
        </p:spPr>
        <p:txBody>
          <a:bodyPr>
            <a:normAutofit/>
          </a:bodyPr>
          <a:lstStyle/>
          <a:p>
            <a:r>
              <a:rPr lang="en-US">
                <a:cs typeface="Aharoni"/>
              </a:rPr>
              <a:t>Learning Intention</a:t>
            </a: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E66022-2F62-0101-3FB9-3D753DEFF2C5}"/>
              </a:ext>
            </a:extLst>
          </p:cNvPr>
          <p:cNvSpPr>
            <a:spLocks noGrp="1"/>
          </p:cNvSpPr>
          <p:nvPr>
            <p:ph idx="1"/>
          </p:nvPr>
        </p:nvSpPr>
        <p:spPr>
          <a:xfrm>
            <a:off x="838200" y="1825625"/>
            <a:ext cx="5558489" cy="4351338"/>
          </a:xfrm>
        </p:spPr>
        <p:txBody>
          <a:bodyPr lIns="109728" tIns="109728" rIns="109728" bIns="91440" anchor="t">
            <a:normAutofit lnSpcReduction="10000"/>
          </a:bodyPr>
          <a:lstStyle/>
          <a:p>
            <a:pPr>
              <a:lnSpc>
                <a:spcPct val="150000"/>
              </a:lnSpc>
            </a:pPr>
            <a:r>
              <a:rPr lang="en-AU" sz="1500">
                <a:latin typeface="Segoe UI"/>
                <a:cs typeface="Segoe UI"/>
              </a:rPr>
              <a:t>To learn about what how racist behaviour can impact those who experience it. This lesson has a focus on understanding stereotypes and prejudice, as well as perspective taking and empathy.</a:t>
            </a:r>
            <a:endParaRPr lang="en-US" sz="1500">
              <a:latin typeface="Calibri"/>
              <a:cs typeface="Calibri"/>
            </a:endParaRPr>
          </a:p>
          <a:p>
            <a:pPr>
              <a:lnSpc>
                <a:spcPct val="150000"/>
              </a:lnSpc>
            </a:pPr>
            <a:endParaRPr lang="en-US" sz="1500">
              <a:latin typeface="Segoe UI"/>
              <a:cs typeface="Segoe UI"/>
            </a:endParaRPr>
          </a:p>
          <a:p>
            <a:pPr>
              <a:lnSpc>
                <a:spcPct val="150000"/>
              </a:lnSpc>
            </a:pPr>
            <a:r>
              <a:rPr lang="en-US" sz="1500">
                <a:latin typeface="Segoe UI"/>
                <a:cs typeface="Segoe UI"/>
              </a:rPr>
              <a:t>We will do this through the following activities:</a:t>
            </a:r>
          </a:p>
          <a:p>
            <a:pPr>
              <a:lnSpc>
                <a:spcPct val="150000"/>
              </a:lnSpc>
            </a:pPr>
            <a:endParaRPr lang="en-US" sz="1500">
              <a:latin typeface="Segoe UI"/>
              <a:cs typeface="Segoe UI"/>
            </a:endParaRPr>
          </a:p>
          <a:p>
            <a:pPr lvl="1">
              <a:lnSpc>
                <a:spcPct val="150000"/>
              </a:lnSpc>
              <a:buFont typeface="Wingdings,Sans-Serif" panose="020B0604020202020204" pitchFamily="34" charset="0"/>
              <a:buChar char="q"/>
            </a:pPr>
            <a:r>
              <a:rPr lang="en-US" sz="1100">
                <a:latin typeface="Arial"/>
                <a:cs typeface="Arial"/>
              </a:rPr>
              <a:t>Quiz</a:t>
            </a:r>
            <a:endParaRPr lang="en-US">
              <a:latin typeface="Avenir Next LT Pro"/>
              <a:cs typeface="Arial"/>
            </a:endParaRPr>
          </a:p>
          <a:p>
            <a:pPr lvl="1">
              <a:lnSpc>
                <a:spcPct val="150000"/>
              </a:lnSpc>
              <a:buFont typeface="Wingdings,Sans-Serif" panose="020B0604020202020204" pitchFamily="34" charset="0"/>
              <a:buChar char="q"/>
            </a:pPr>
            <a:r>
              <a:rPr lang="en-US" sz="1100">
                <a:latin typeface="Arial"/>
                <a:cs typeface="Arial"/>
              </a:rPr>
              <a:t>Discussion</a:t>
            </a:r>
            <a:endParaRPr lang="en-US"/>
          </a:p>
          <a:p>
            <a:pPr lvl="1">
              <a:lnSpc>
                <a:spcPct val="150000"/>
              </a:lnSpc>
              <a:buFont typeface="Wingdings,Sans-Serif" panose="020B0604020202020204" pitchFamily="34" charset="0"/>
              <a:buChar char="q"/>
            </a:pPr>
            <a:r>
              <a:rPr lang="en-US" sz="1100">
                <a:latin typeface="Arial"/>
                <a:cs typeface="Arial"/>
              </a:rPr>
              <a:t>Sorting activity </a:t>
            </a:r>
          </a:p>
          <a:p>
            <a:pPr lvl="1">
              <a:lnSpc>
                <a:spcPct val="150000"/>
              </a:lnSpc>
              <a:buFont typeface="Wingdings,Sans-Serif" panose="020B0604020202020204" pitchFamily="34" charset="0"/>
              <a:buChar char="q"/>
            </a:pPr>
            <a:r>
              <a:rPr lang="en-US" sz="1100">
                <a:latin typeface="Arial"/>
                <a:cs typeface="Arial"/>
              </a:rPr>
              <a:t>Think, pair, share</a:t>
            </a:r>
          </a:p>
          <a:p>
            <a:pPr lvl="1">
              <a:lnSpc>
                <a:spcPct val="150000"/>
              </a:lnSpc>
              <a:buFont typeface="Wingdings,Sans-Serif" panose="020B0604020202020204" pitchFamily="34" charset="0"/>
              <a:buChar char="q"/>
            </a:pPr>
            <a:endParaRPr lang="en-US" sz="1100">
              <a:latin typeface="Arial"/>
              <a:cs typeface="Arial"/>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675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B54392-077B-03AE-7388-D622A72E3EAA}"/>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Aharoni"/>
              </a:rPr>
              <a:t>End of Lesson Two</a:t>
            </a:r>
            <a:endParaRPr lang="en-US">
              <a:solidFill>
                <a:srgbClr val="FFFFFF"/>
              </a:solidFill>
            </a:endParaRPr>
          </a:p>
        </p:txBody>
      </p:sp>
      <p:sp>
        <p:nvSpPr>
          <p:cNvPr id="3" name="Content Placeholder 2">
            <a:extLst>
              <a:ext uri="{FF2B5EF4-FFF2-40B4-BE49-F238E27FC236}">
                <a16:creationId xmlns:a16="http://schemas.microsoft.com/office/drawing/2014/main" id="{439B6D38-DA45-4527-B9B8-3516BC5F2ECA}"/>
              </a:ext>
            </a:extLst>
          </p:cNvPr>
          <p:cNvSpPr>
            <a:spLocks noGrp="1"/>
          </p:cNvSpPr>
          <p:nvPr>
            <p:ph idx="1"/>
          </p:nvPr>
        </p:nvSpPr>
        <p:spPr>
          <a:xfrm>
            <a:off x="4447308" y="591344"/>
            <a:ext cx="6906491" cy="5585619"/>
          </a:xfrm>
        </p:spPr>
        <p:txBody>
          <a:bodyPr anchor="ctr">
            <a:normAutofit/>
          </a:bodyPr>
          <a:lstStyle/>
          <a:p>
            <a:endParaRPr lang="en-US"/>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35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E69818-15D3-5336-96CB-904D5CE3133B}"/>
              </a:ext>
            </a:extLst>
          </p:cNvPr>
          <p:cNvSpPr>
            <a:spLocks noGrp="1"/>
          </p:cNvSpPr>
          <p:nvPr>
            <p:ph type="title"/>
          </p:nvPr>
        </p:nvSpPr>
        <p:spPr>
          <a:xfrm>
            <a:off x="1389278" y="1233241"/>
            <a:ext cx="3240506" cy="4064628"/>
          </a:xfrm>
        </p:spPr>
        <p:txBody>
          <a:bodyPr>
            <a:normAutofit/>
          </a:bodyPr>
          <a:lstStyle/>
          <a:p>
            <a:r>
              <a:rPr lang="en-US">
                <a:solidFill>
                  <a:srgbClr val="FFFFFF"/>
                </a:solidFill>
                <a:cs typeface="Aharoni"/>
              </a:rPr>
              <a:t>This is a safe space</a:t>
            </a: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EA6710FD-7557-F264-D2DB-8413D7A67F2E}"/>
              </a:ext>
            </a:extLst>
          </p:cNvPr>
          <p:cNvSpPr>
            <a:spLocks noGrp="1"/>
          </p:cNvSpPr>
          <p:nvPr>
            <p:ph idx="1"/>
          </p:nvPr>
        </p:nvSpPr>
        <p:spPr>
          <a:xfrm>
            <a:off x="6096000" y="820880"/>
            <a:ext cx="5257799" cy="4889350"/>
          </a:xfrm>
        </p:spPr>
        <p:txBody>
          <a:bodyPr lIns="109728" tIns="109728" rIns="109728" bIns="91440" anchor="t">
            <a:normAutofit/>
          </a:bodyPr>
          <a:lstStyle/>
          <a:p>
            <a:pPr marL="0" indent="0">
              <a:buNone/>
            </a:pPr>
            <a:r>
              <a:rPr lang="en-US">
                <a:ea typeface="+mn-lt"/>
                <a:cs typeface="+mn-lt"/>
              </a:rPr>
              <a:t>This is a safe place where no one will judge you for what you say or think. It's okay to make mistakes, but it's important to </a:t>
            </a:r>
            <a:r>
              <a:rPr lang="en-US" err="1">
                <a:ea typeface="+mn-lt"/>
                <a:cs typeface="+mn-lt"/>
              </a:rPr>
              <a:t>recognise</a:t>
            </a:r>
            <a:r>
              <a:rPr lang="en-US">
                <a:ea typeface="+mn-lt"/>
                <a:cs typeface="+mn-lt"/>
              </a:rPr>
              <a:t> and learn from them. </a:t>
            </a:r>
          </a:p>
          <a:p>
            <a:pPr marL="0" indent="0">
              <a:buNone/>
            </a:pPr>
            <a:endParaRPr lang="en-US">
              <a:ea typeface="+mn-lt"/>
              <a:cs typeface="+mn-lt"/>
            </a:endParaRPr>
          </a:p>
          <a:p>
            <a:pPr marL="0" indent="0">
              <a:buNone/>
            </a:pPr>
            <a:r>
              <a:rPr lang="en-US">
                <a:ea typeface="+mn-lt"/>
                <a:cs typeface="+mn-lt"/>
              </a:rPr>
              <a:t>Let's talk about how we can respect each other while we learn together...</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71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8C671A-9F0D-E58C-DA90-6F7B6D686799}"/>
              </a:ext>
            </a:extLst>
          </p:cNvPr>
          <p:cNvSpPr>
            <a:spLocks noGrp="1"/>
          </p:cNvSpPr>
          <p:nvPr>
            <p:ph type="title"/>
          </p:nvPr>
        </p:nvSpPr>
        <p:spPr>
          <a:xfrm>
            <a:off x="1171074" y="1396686"/>
            <a:ext cx="3240506" cy="4064628"/>
          </a:xfrm>
        </p:spPr>
        <p:txBody>
          <a:bodyPr>
            <a:normAutofit/>
          </a:bodyPr>
          <a:lstStyle/>
          <a:p>
            <a:r>
              <a:rPr lang="en-US">
                <a:solidFill>
                  <a:srgbClr val="FFFFFF"/>
                </a:solidFill>
                <a:cs typeface="Aharoni"/>
              </a:rPr>
              <a:t>Activity 01</a:t>
            </a:r>
            <a:endParaRPr lang="en-US">
              <a:solidFill>
                <a:srgbClr val="FFFFFF"/>
              </a:solidFill>
            </a:endParaRPr>
          </a:p>
        </p:txBody>
      </p:sp>
      <p:sp>
        <p:nvSpPr>
          <p:cNvPr id="3" name="Content Placeholder 2">
            <a:extLst>
              <a:ext uri="{FF2B5EF4-FFF2-40B4-BE49-F238E27FC236}">
                <a16:creationId xmlns:a16="http://schemas.microsoft.com/office/drawing/2014/main" id="{782797CC-7D4E-D73A-93B1-7CEB881981BA}"/>
              </a:ext>
            </a:extLst>
          </p:cNvPr>
          <p:cNvSpPr>
            <a:spLocks noGrp="1"/>
          </p:cNvSpPr>
          <p:nvPr>
            <p:ph idx="1"/>
          </p:nvPr>
        </p:nvSpPr>
        <p:spPr>
          <a:xfrm>
            <a:off x="5370153" y="3082230"/>
            <a:ext cx="5536397" cy="3935281"/>
          </a:xfrm>
        </p:spPr>
        <p:txBody>
          <a:bodyPr lIns="109728" tIns="109728" rIns="109728" bIns="91440" anchor="t">
            <a:normAutofit/>
          </a:bodyPr>
          <a:lstStyle/>
          <a:p>
            <a:pPr marL="0" indent="0" algn="ctr">
              <a:buNone/>
            </a:pPr>
            <a:r>
              <a:rPr lang="en-US" i="1"/>
              <a:t>Stereotypes &amp; Prejudice </a:t>
            </a: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73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7F40-8D37-3F12-A27D-9C61F2D4097E}"/>
              </a:ext>
            </a:extLst>
          </p:cNvPr>
          <p:cNvSpPr>
            <a:spLocks noGrp="1"/>
          </p:cNvSpPr>
          <p:nvPr>
            <p:ph type="title"/>
          </p:nvPr>
        </p:nvSpPr>
        <p:spPr/>
        <p:txBody>
          <a:bodyPr/>
          <a:lstStyle/>
          <a:p>
            <a:r>
              <a:rPr lang="en-US">
                <a:cs typeface="Aharoni"/>
              </a:rPr>
              <a:t>Stereotypes &amp; Prejudice Quiz</a:t>
            </a:r>
            <a:endParaRPr lang="en-US"/>
          </a:p>
        </p:txBody>
      </p:sp>
      <p:pic>
        <p:nvPicPr>
          <p:cNvPr id="4" name="Content Placeholder 3" descr="A person standing in front of a wall&#10;&#10;Description automatically generated">
            <a:extLst>
              <a:ext uri="{FF2B5EF4-FFF2-40B4-BE49-F238E27FC236}">
                <a16:creationId xmlns:a16="http://schemas.microsoft.com/office/drawing/2014/main" id="{680940EC-260F-12AA-FAD1-70B6EBB13CED}"/>
              </a:ext>
            </a:extLst>
          </p:cNvPr>
          <p:cNvPicPr>
            <a:picLocks noGrp="1" noChangeAspect="1"/>
          </p:cNvPicPr>
          <p:nvPr>
            <p:ph idx="1"/>
          </p:nvPr>
        </p:nvPicPr>
        <p:blipFill rotWithShape="1">
          <a:blip r:embed="rId3"/>
          <a:srcRect l="13372" t="7296" r="413"/>
          <a:stretch/>
        </p:blipFill>
        <p:spPr>
          <a:xfrm>
            <a:off x="837247" y="1824769"/>
            <a:ext cx="2367784" cy="2466902"/>
          </a:xfrm>
        </p:spPr>
      </p:pic>
      <p:pic>
        <p:nvPicPr>
          <p:cNvPr id="5" name="Picture 4" descr="Emmanuel Adebayor - Lech - Manchester 026">
            <a:extLst>
              <a:ext uri="{FF2B5EF4-FFF2-40B4-BE49-F238E27FC236}">
                <a16:creationId xmlns:a16="http://schemas.microsoft.com/office/drawing/2014/main" id="{25E349B7-C3B0-1B34-808B-EA2D7E085079}"/>
              </a:ext>
            </a:extLst>
          </p:cNvPr>
          <p:cNvPicPr>
            <a:picLocks noChangeAspect="1"/>
          </p:cNvPicPr>
          <p:nvPr/>
        </p:nvPicPr>
        <p:blipFill rotWithShape="1">
          <a:blip r:embed="rId4"/>
          <a:srcRect r="-463" b="7636"/>
          <a:stretch/>
        </p:blipFill>
        <p:spPr>
          <a:xfrm>
            <a:off x="3819979" y="1822439"/>
            <a:ext cx="2373135" cy="2475664"/>
          </a:xfrm>
          <a:prstGeom prst="rect">
            <a:avLst/>
          </a:prstGeom>
        </p:spPr>
      </p:pic>
      <p:sp>
        <p:nvSpPr>
          <p:cNvPr id="6" name="TextBox 5">
            <a:extLst>
              <a:ext uri="{FF2B5EF4-FFF2-40B4-BE49-F238E27FC236}">
                <a16:creationId xmlns:a16="http://schemas.microsoft.com/office/drawing/2014/main" id="{E8A70AD1-E28F-2366-88D8-D696DAB99495}"/>
              </a:ext>
            </a:extLst>
          </p:cNvPr>
          <p:cNvSpPr txBox="1"/>
          <p:nvPr/>
        </p:nvSpPr>
        <p:spPr>
          <a:xfrm>
            <a:off x="6915453" y="5338535"/>
            <a:ext cx="1531257" cy="408623"/>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Refugee</a:t>
            </a:r>
            <a:endParaRPr lang="en-US"/>
          </a:p>
        </p:txBody>
      </p:sp>
      <p:sp>
        <p:nvSpPr>
          <p:cNvPr id="7" name="TextBox 6">
            <a:extLst>
              <a:ext uri="{FF2B5EF4-FFF2-40B4-BE49-F238E27FC236}">
                <a16:creationId xmlns:a16="http://schemas.microsoft.com/office/drawing/2014/main" id="{36F40008-DED9-2B98-F869-BA077C892184}"/>
              </a:ext>
            </a:extLst>
          </p:cNvPr>
          <p:cNvSpPr txBox="1"/>
          <p:nvPr/>
        </p:nvSpPr>
        <p:spPr>
          <a:xfrm>
            <a:off x="5529035" y="4756451"/>
            <a:ext cx="1531257" cy="408623"/>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Muslim</a:t>
            </a:r>
            <a:endParaRPr lang="en-US"/>
          </a:p>
        </p:txBody>
      </p:sp>
      <p:sp>
        <p:nvSpPr>
          <p:cNvPr id="8" name="TextBox 7">
            <a:extLst>
              <a:ext uri="{FF2B5EF4-FFF2-40B4-BE49-F238E27FC236}">
                <a16:creationId xmlns:a16="http://schemas.microsoft.com/office/drawing/2014/main" id="{B64DA56B-50E1-F44D-623E-41D77C76DD90}"/>
              </a:ext>
            </a:extLst>
          </p:cNvPr>
          <p:cNvSpPr txBox="1"/>
          <p:nvPr/>
        </p:nvSpPr>
        <p:spPr>
          <a:xfrm>
            <a:off x="5529036" y="6047618"/>
            <a:ext cx="1531257" cy="408623"/>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Christian</a:t>
            </a:r>
            <a:endParaRPr lang="en-US"/>
          </a:p>
        </p:txBody>
      </p:sp>
      <p:pic>
        <p:nvPicPr>
          <p:cNvPr id="9" name="Picture 8" descr="Samir Nasri Euro 2012">
            <a:extLst>
              <a:ext uri="{FF2B5EF4-FFF2-40B4-BE49-F238E27FC236}">
                <a16:creationId xmlns:a16="http://schemas.microsoft.com/office/drawing/2014/main" id="{43396D8B-47E8-5F07-1AFA-CBD5120BA950}"/>
              </a:ext>
            </a:extLst>
          </p:cNvPr>
          <p:cNvPicPr>
            <a:picLocks noChangeAspect="1"/>
          </p:cNvPicPr>
          <p:nvPr/>
        </p:nvPicPr>
        <p:blipFill>
          <a:blip r:embed="rId5"/>
          <a:stretch>
            <a:fillRect/>
          </a:stretch>
        </p:blipFill>
        <p:spPr>
          <a:xfrm>
            <a:off x="6788150" y="1825321"/>
            <a:ext cx="2055284" cy="2561776"/>
          </a:xfrm>
          <a:prstGeom prst="rect">
            <a:avLst/>
          </a:prstGeom>
        </p:spPr>
      </p:pic>
      <p:pic>
        <p:nvPicPr>
          <p:cNvPr id="10" name="Picture 9" descr="Eddie Woo, February 2019 01 (cropped)">
            <a:extLst>
              <a:ext uri="{FF2B5EF4-FFF2-40B4-BE49-F238E27FC236}">
                <a16:creationId xmlns:a16="http://schemas.microsoft.com/office/drawing/2014/main" id="{AF3A91FB-8982-9E2B-AD88-983945D3C806}"/>
              </a:ext>
            </a:extLst>
          </p:cNvPr>
          <p:cNvPicPr>
            <a:picLocks noChangeAspect="1"/>
          </p:cNvPicPr>
          <p:nvPr/>
        </p:nvPicPr>
        <p:blipFill>
          <a:blip r:embed="rId6"/>
          <a:stretch>
            <a:fillRect/>
          </a:stretch>
        </p:blipFill>
        <p:spPr>
          <a:xfrm>
            <a:off x="9317567" y="1822450"/>
            <a:ext cx="2034116" cy="2567516"/>
          </a:xfrm>
          <a:prstGeom prst="rect">
            <a:avLst/>
          </a:prstGeom>
        </p:spPr>
      </p:pic>
      <p:sp>
        <p:nvSpPr>
          <p:cNvPr id="11" name="TextBox 10">
            <a:extLst>
              <a:ext uri="{FF2B5EF4-FFF2-40B4-BE49-F238E27FC236}">
                <a16:creationId xmlns:a16="http://schemas.microsoft.com/office/drawing/2014/main" id="{A55F41BB-3F96-124D-E967-7340A51ECE26}"/>
              </a:ext>
            </a:extLst>
          </p:cNvPr>
          <p:cNvSpPr txBox="1"/>
          <p:nvPr/>
        </p:nvSpPr>
        <p:spPr>
          <a:xfrm>
            <a:off x="3994452" y="5338534"/>
            <a:ext cx="1531257" cy="408623"/>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Teacher</a:t>
            </a:r>
            <a:endParaRPr lang="en-US"/>
          </a:p>
        </p:txBody>
      </p:sp>
      <p:sp>
        <p:nvSpPr>
          <p:cNvPr id="12" name="TextBox 11">
            <a:extLst>
              <a:ext uri="{FF2B5EF4-FFF2-40B4-BE49-F238E27FC236}">
                <a16:creationId xmlns:a16="http://schemas.microsoft.com/office/drawing/2014/main" id="{2D5343E4-F830-399B-27AD-C4EBE43F1F69}"/>
              </a:ext>
            </a:extLst>
          </p:cNvPr>
          <p:cNvSpPr txBox="1"/>
          <p:nvPr/>
        </p:nvSpPr>
        <p:spPr>
          <a:xfrm>
            <a:off x="703791" y="1680103"/>
            <a:ext cx="555625" cy="519351"/>
          </a:xfrm>
          <a:prstGeom prst="flowChartConnector">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1</a:t>
            </a:r>
          </a:p>
        </p:txBody>
      </p:sp>
      <p:sp>
        <p:nvSpPr>
          <p:cNvPr id="13" name="TextBox 12">
            <a:extLst>
              <a:ext uri="{FF2B5EF4-FFF2-40B4-BE49-F238E27FC236}">
                <a16:creationId xmlns:a16="http://schemas.microsoft.com/office/drawing/2014/main" id="{BA9FC56D-8A55-2A35-8F5F-8CFC55BFE050}"/>
              </a:ext>
            </a:extLst>
          </p:cNvPr>
          <p:cNvSpPr txBox="1"/>
          <p:nvPr/>
        </p:nvSpPr>
        <p:spPr>
          <a:xfrm>
            <a:off x="3677707" y="1680102"/>
            <a:ext cx="555625" cy="519351"/>
          </a:xfrm>
          <a:prstGeom prst="flowChartConnector">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2</a:t>
            </a:r>
          </a:p>
        </p:txBody>
      </p:sp>
      <p:sp>
        <p:nvSpPr>
          <p:cNvPr id="14" name="TextBox 13">
            <a:extLst>
              <a:ext uri="{FF2B5EF4-FFF2-40B4-BE49-F238E27FC236}">
                <a16:creationId xmlns:a16="http://schemas.microsoft.com/office/drawing/2014/main" id="{109EA809-433D-9019-E34E-44583F93D7CD}"/>
              </a:ext>
            </a:extLst>
          </p:cNvPr>
          <p:cNvSpPr txBox="1"/>
          <p:nvPr/>
        </p:nvSpPr>
        <p:spPr>
          <a:xfrm>
            <a:off x="6630457" y="1711853"/>
            <a:ext cx="555625" cy="519351"/>
          </a:xfrm>
          <a:prstGeom prst="flowChartConnector">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3</a:t>
            </a:r>
          </a:p>
        </p:txBody>
      </p:sp>
      <p:sp>
        <p:nvSpPr>
          <p:cNvPr id="15" name="TextBox 14">
            <a:extLst>
              <a:ext uri="{FF2B5EF4-FFF2-40B4-BE49-F238E27FC236}">
                <a16:creationId xmlns:a16="http://schemas.microsoft.com/office/drawing/2014/main" id="{5E9D8F3E-EAA8-411D-09C8-DBB63720CCFF}"/>
              </a:ext>
            </a:extLst>
          </p:cNvPr>
          <p:cNvSpPr txBox="1"/>
          <p:nvPr/>
        </p:nvSpPr>
        <p:spPr>
          <a:xfrm>
            <a:off x="9128124" y="1680103"/>
            <a:ext cx="555625" cy="519351"/>
          </a:xfrm>
          <a:prstGeom prst="flowChartConnector">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4</a:t>
            </a:r>
          </a:p>
        </p:txBody>
      </p:sp>
      <p:sp>
        <p:nvSpPr>
          <p:cNvPr id="17" name="TextBox 16">
            <a:extLst>
              <a:ext uri="{FF2B5EF4-FFF2-40B4-BE49-F238E27FC236}">
                <a16:creationId xmlns:a16="http://schemas.microsoft.com/office/drawing/2014/main" id="{E59F23B5-9584-B416-0690-F89CF22A6D0A}"/>
              </a:ext>
            </a:extLst>
          </p:cNvPr>
          <p:cNvSpPr txBox="1"/>
          <p:nvPr/>
        </p:nvSpPr>
        <p:spPr>
          <a:xfrm>
            <a:off x="840317" y="4301067"/>
            <a:ext cx="2362200"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solidFill>
                  <a:srgbClr val="30272E"/>
                </a:solidFill>
                <a:ea typeface="+mn-lt"/>
                <a:cs typeface="+mn-lt"/>
              </a:rPr>
              <a:t>"</a:t>
            </a:r>
            <a:r>
              <a:rPr lang="en-US" sz="600" dirty="0">
                <a:ea typeface="+mn-lt"/>
                <a:cs typeface="+mn-lt"/>
                <a:hlinkClick r:id="rId7"/>
              </a:rPr>
              <a:t>Moldova welcomes refugees fleeing Ukraine</a:t>
            </a:r>
            <a:r>
              <a:rPr lang="en-US" sz="600" dirty="0">
                <a:solidFill>
                  <a:srgbClr val="30272E"/>
                </a:solidFill>
                <a:ea typeface="+mn-lt"/>
                <a:cs typeface="+mn-lt"/>
              </a:rPr>
              <a:t>" by </a:t>
            </a:r>
            <a:r>
              <a:rPr lang="en-US" sz="600" dirty="0">
                <a:ea typeface="+mn-lt"/>
                <a:cs typeface="+mn-lt"/>
                <a:hlinkClick r:id="rId8"/>
              </a:rPr>
              <a:t>EU Civil Protection and Humanitarian Aid</a:t>
            </a:r>
            <a:r>
              <a:rPr lang="en-US" sz="600" dirty="0">
                <a:solidFill>
                  <a:srgbClr val="30272E"/>
                </a:solidFill>
                <a:ea typeface="+mn-lt"/>
                <a:cs typeface="+mn-lt"/>
              </a:rPr>
              <a:t> is licensed under </a:t>
            </a:r>
            <a:r>
              <a:rPr lang="en-US" sz="600" dirty="0">
                <a:ea typeface="+mn-lt"/>
                <a:cs typeface="+mn-lt"/>
                <a:hlinkClick r:id="rId9"/>
              </a:rPr>
              <a:t>CC BY 2.0</a:t>
            </a:r>
            <a:r>
              <a:rPr lang="en-US" sz="1100" dirty="0">
                <a:solidFill>
                  <a:srgbClr val="30272E"/>
                </a:solidFill>
                <a:ea typeface="+mn-lt"/>
                <a:cs typeface="+mn-lt"/>
              </a:rPr>
              <a:t>.</a:t>
            </a:r>
          </a:p>
          <a:p>
            <a:r>
              <a:rPr lang="en-US" sz="600" dirty="0">
                <a:solidFill>
                  <a:srgbClr val="30272E"/>
                </a:solidFill>
                <a:ea typeface="+mn-lt"/>
                <a:cs typeface="+mn-lt"/>
              </a:rPr>
              <a:t>This image has been cropped.</a:t>
            </a:r>
          </a:p>
        </p:txBody>
      </p:sp>
      <p:sp>
        <p:nvSpPr>
          <p:cNvPr id="18" name="TextBox 17">
            <a:extLst>
              <a:ext uri="{FF2B5EF4-FFF2-40B4-BE49-F238E27FC236}">
                <a16:creationId xmlns:a16="http://schemas.microsoft.com/office/drawing/2014/main" id="{9E19081A-7AD0-FECD-818F-BEC5AA95A222}"/>
              </a:ext>
            </a:extLst>
          </p:cNvPr>
          <p:cNvSpPr txBox="1"/>
          <p:nvPr/>
        </p:nvSpPr>
        <p:spPr>
          <a:xfrm>
            <a:off x="3824817" y="4364567"/>
            <a:ext cx="2362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solidFill>
                  <a:srgbClr val="30272E"/>
                </a:solidFill>
                <a:ea typeface="+mn-lt"/>
                <a:cs typeface="+mn-lt"/>
              </a:rPr>
              <a:t>"</a:t>
            </a:r>
            <a:r>
              <a:rPr lang="en-US" sz="600" dirty="0">
                <a:ea typeface="+mn-lt"/>
                <a:cs typeface="+mn-lt"/>
                <a:hlinkClick r:id="rId10"/>
              </a:rPr>
              <a:t>Emmanuel Adebayor - Lech - Manchester 026</a:t>
            </a:r>
            <a:r>
              <a:rPr lang="en-US" sz="600" dirty="0">
                <a:solidFill>
                  <a:srgbClr val="30272E"/>
                </a:solidFill>
                <a:ea typeface="+mn-lt"/>
                <a:cs typeface="+mn-lt"/>
              </a:rPr>
              <a:t>" by Roger </a:t>
            </a:r>
            <a:r>
              <a:rPr lang="en-US" sz="600" err="1">
                <a:solidFill>
                  <a:srgbClr val="30272E"/>
                </a:solidFill>
                <a:ea typeface="+mn-lt"/>
                <a:cs typeface="+mn-lt"/>
              </a:rPr>
              <a:t>Gorączniak</a:t>
            </a:r>
            <a:r>
              <a:rPr lang="en-US" sz="600" dirty="0">
                <a:solidFill>
                  <a:srgbClr val="30272E"/>
                </a:solidFill>
                <a:ea typeface="+mn-lt"/>
                <a:cs typeface="+mn-lt"/>
              </a:rPr>
              <a:t> is licensed under </a:t>
            </a:r>
            <a:r>
              <a:rPr lang="en-US" sz="600" dirty="0">
                <a:ea typeface="+mn-lt"/>
                <a:cs typeface="+mn-lt"/>
                <a:hlinkClick r:id="rId11"/>
              </a:rPr>
              <a:t>CC BY 3.0</a:t>
            </a:r>
            <a:r>
              <a:rPr lang="en-US" sz="600" dirty="0">
                <a:solidFill>
                  <a:srgbClr val="30272E"/>
                </a:solidFill>
                <a:ea typeface="+mn-lt"/>
                <a:cs typeface="+mn-lt"/>
              </a:rPr>
              <a:t>.</a:t>
            </a:r>
          </a:p>
        </p:txBody>
      </p:sp>
      <p:sp>
        <p:nvSpPr>
          <p:cNvPr id="19" name="TextBox 18">
            <a:extLst>
              <a:ext uri="{FF2B5EF4-FFF2-40B4-BE49-F238E27FC236}">
                <a16:creationId xmlns:a16="http://schemas.microsoft.com/office/drawing/2014/main" id="{9605DE61-9DF0-8A58-F2A4-992645DB1BD4}"/>
              </a:ext>
            </a:extLst>
          </p:cNvPr>
          <p:cNvSpPr txBox="1"/>
          <p:nvPr/>
        </p:nvSpPr>
        <p:spPr>
          <a:xfrm>
            <a:off x="6788150" y="4385733"/>
            <a:ext cx="20341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600" dirty="0">
                <a:solidFill>
                  <a:srgbClr val="30272E"/>
                </a:solidFill>
                <a:ea typeface="+mn-lt"/>
                <a:cs typeface="+mn-lt"/>
              </a:rPr>
              <a:t>"</a:t>
            </a:r>
            <a:r>
              <a:rPr lang="en-AU" sz="600" u="sng" dirty="0">
                <a:ea typeface="+mn-lt"/>
                <a:cs typeface="+mn-lt"/>
                <a:hlinkClick r:id="rId12"/>
              </a:rPr>
              <a:t>Samir Nasri Euro 2012</a:t>
            </a:r>
            <a:r>
              <a:rPr lang="en-AU" sz="600" dirty="0">
                <a:solidFill>
                  <a:srgbClr val="30272E"/>
                </a:solidFill>
                <a:ea typeface="+mn-lt"/>
                <a:cs typeface="+mn-lt"/>
              </a:rPr>
              <a:t>" by </a:t>
            </a:r>
            <a:r>
              <a:rPr lang="en-AU" sz="600" err="1">
                <a:solidFill>
                  <a:srgbClr val="30272E"/>
                </a:solidFill>
                <a:ea typeface="+mn-lt"/>
                <a:cs typeface="+mn-lt"/>
              </a:rPr>
              <a:t>Станислав</a:t>
            </a:r>
            <a:r>
              <a:rPr lang="en-AU" sz="600" dirty="0">
                <a:solidFill>
                  <a:srgbClr val="30272E"/>
                </a:solidFill>
                <a:ea typeface="+mn-lt"/>
                <a:cs typeface="+mn-lt"/>
              </a:rPr>
              <a:t> </a:t>
            </a:r>
            <a:r>
              <a:rPr lang="en-AU" sz="600" err="1">
                <a:solidFill>
                  <a:srgbClr val="30272E"/>
                </a:solidFill>
                <a:ea typeface="+mn-lt"/>
                <a:cs typeface="+mn-lt"/>
              </a:rPr>
              <a:t>Ведмидь</a:t>
            </a:r>
            <a:r>
              <a:rPr lang="en-AU" sz="600" dirty="0">
                <a:solidFill>
                  <a:srgbClr val="30272E"/>
                </a:solidFill>
                <a:ea typeface="+mn-lt"/>
                <a:cs typeface="+mn-lt"/>
              </a:rPr>
              <a:t>/Stanislav </a:t>
            </a:r>
            <a:r>
              <a:rPr lang="en-AU" sz="600" err="1">
                <a:solidFill>
                  <a:srgbClr val="30272E"/>
                </a:solidFill>
                <a:ea typeface="+mn-lt"/>
                <a:cs typeface="+mn-lt"/>
              </a:rPr>
              <a:t>Vedmid</a:t>
            </a:r>
            <a:r>
              <a:rPr lang="en-AU" sz="600" dirty="0">
                <a:solidFill>
                  <a:srgbClr val="30272E"/>
                </a:solidFill>
                <a:ea typeface="+mn-lt"/>
                <a:cs typeface="+mn-lt"/>
              </a:rPr>
              <a:t>'/Stanisław Wiedmid' is licensed under </a:t>
            </a:r>
            <a:r>
              <a:rPr lang="en-AU" sz="600" dirty="0">
                <a:ea typeface="+mn-lt"/>
                <a:cs typeface="+mn-lt"/>
                <a:hlinkClick r:id="rId13"/>
              </a:rPr>
              <a:t>CC BY-SA 3.0</a:t>
            </a:r>
            <a:r>
              <a:rPr lang="en-AU" sz="600" dirty="0">
                <a:solidFill>
                  <a:srgbClr val="30272E"/>
                </a:solidFill>
                <a:ea typeface="+mn-lt"/>
                <a:cs typeface="+mn-lt"/>
              </a:rPr>
              <a:t>.</a:t>
            </a:r>
            <a:endParaRPr lang="en-US" sz="700" dirty="0"/>
          </a:p>
        </p:txBody>
      </p:sp>
      <p:sp>
        <p:nvSpPr>
          <p:cNvPr id="20" name="TextBox 19">
            <a:extLst>
              <a:ext uri="{FF2B5EF4-FFF2-40B4-BE49-F238E27FC236}">
                <a16:creationId xmlns:a16="http://schemas.microsoft.com/office/drawing/2014/main" id="{B62F6D6D-FBA2-DFDB-3F32-AEEF9A96572E}"/>
              </a:ext>
            </a:extLst>
          </p:cNvPr>
          <p:cNvSpPr txBox="1"/>
          <p:nvPr/>
        </p:nvSpPr>
        <p:spPr>
          <a:xfrm>
            <a:off x="9317567" y="4385733"/>
            <a:ext cx="20235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solidFill>
                  <a:srgbClr val="30272E"/>
                </a:solidFill>
                <a:ea typeface="+mn-lt"/>
                <a:cs typeface="+mn-lt"/>
              </a:rPr>
              <a:t>"</a:t>
            </a:r>
            <a:r>
              <a:rPr lang="en-US" sz="600" dirty="0">
                <a:ea typeface="+mn-lt"/>
                <a:cs typeface="+mn-lt"/>
                <a:hlinkClick r:id="rId14"/>
              </a:rPr>
              <a:t>Eddie Woo, February 2019 01 (cropped)</a:t>
            </a:r>
            <a:r>
              <a:rPr lang="en-US" sz="600" dirty="0">
                <a:solidFill>
                  <a:srgbClr val="30272E"/>
                </a:solidFill>
                <a:ea typeface="+mn-lt"/>
                <a:cs typeface="+mn-lt"/>
              </a:rPr>
              <a:t>" by </a:t>
            </a:r>
            <a:r>
              <a:rPr lang="en-US" sz="600" dirty="0">
                <a:ea typeface="+mn-lt"/>
                <a:cs typeface="+mn-lt"/>
                <a:hlinkClick r:id="rId15"/>
              </a:rPr>
              <a:t>Samuel Wiki</a:t>
            </a:r>
            <a:r>
              <a:rPr lang="en-US" sz="600" dirty="0">
                <a:solidFill>
                  <a:srgbClr val="30272E"/>
                </a:solidFill>
                <a:ea typeface="+mn-lt"/>
                <a:cs typeface="+mn-lt"/>
              </a:rPr>
              <a:t> is licensed under </a:t>
            </a:r>
            <a:r>
              <a:rPr lang="en-US" sz="600" dirty="0">
                <a:ea typeface="+mn-lt"/>
                <a:cs typeface="+mn-lt"/>
                <a:hlinkClick r:id="rId16"/>
              </a:rPr>
              <a:t>CC BY 4.0</a:t>
            </a:r>
            <a:r>
              <a:rPr lang="en-US" sz="600" dirty="0">
                <a:solidFill>
                  <a:srgbClr val="30272E"/>
                </a:solidFill>
                <a:ea typeface="+mn-lt"/>
                <a:cs typeface="+mn-lt"/>
              </a:rPr>
              <a:t>.</a:t>
            </a:r>
          </a:p>
        </p:txBody>
      </p:sp>
    </p:spTree>
    <p:extLst>
      <p:ext uri="{BB962C8B-B14F-4D97-AF65-F5344CB8AC3E}">
        <p14:creationId xmlns:p14="http://schemas.microsoft.com/office/powerpoint/2010/main" val="28096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4B3704-D4DA-5556-1AE5-A94AF877CB20}"/>
              </a:ext>
            </a:extLst>
          </p:cNvPr>
          <p:cNvSpPr>
            <a:spLocks noGrp="1"/>
          </p:cNvSpPr>
          <p:nvPr>
            <p:ph type="title"/>
          </p:nvPr>
        </p:nvSpPr>
        <p:spPr>
          <a:xfrm>
            <a:off x="838200" y="365125"/>
            <a:ext cx="5393361" cy="1325563"/>
          </a:xfrm>
        </p:spPr>
        <p:txBody>
          <a:bodyPr>
            <a:normAutofit/>
          </a:bodyPr>
          <a:lstStyle/>
          <a:p>
            <a:r>
              <a:rPr lang="en-US">
                <a:cs typeface="Aharoni"/>
              </a:rPr>
              <a:t>Stereotypes &amp; Prejudice</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5E95F83-8406-5F7A-39BE-3B5E0EB1C75D}"/>
              </a:ext>
            </a:extLst>
          </p:cNvPr>
          <p:cNvSpPr>
            <a:spLocks noGrp="1"/>
          </p:cNvSpPr>
          <p:nvPr>
            <p:ph idx="1"/>
          </p:nvPr>
        </p:nvSpPr>
        <p:spPr>
          <a:xfrm>
            <a:off x="838200" y="1825625"/>
            <a:ext cx="5393361" cy="4351338"/>
          </a:xfrm>
        </p:spPr>
        <p:txBody>
          <a:bodyPr lIns="109728" tIns="109728" rIns="109728" bIns="91440" anchor="t">
            <a:normAutofit/>
          </a:bodyPr>
          <a:lstStyle/>
          <a:p>
            <a:pPr marL="0" indent="0">
              <a:lnSpc>
                <a:spcPct val="150000"/>
              </a:lnSpc>
              <a:buNone/>
            </a:pPr>
            <a:r>
              <a:rPr lang="en-US" sz="2400">
                <a:ea typeface="+mn-lt"/>
                <a:cs typeface="+mn-lt"/>
              </a:rPr>
              <a:t>Stereotypes can lead to prejudice because when people accept stereotypes to be realistic, they can develop negative attitudes or biases towards the group being stereotyped.</a:t>
            </a:r>
            <a:endParaRPr lang="en-US"/>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Group">
            <a:extLst>
              <a:ext uri="{FF2B5EF4-FFF2-40B4-BE49-F238E27FC236}">
                <a16:creationId xmlns:a16="http://schemas.microsoft.com/office/drawing/2014/main" id="{17086BFE-00E9-28A9-AF63-058A938E75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81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BD9ABA-B7E2-76A9-A24D-787D576E2B5D}"/>
              </a:ext>
            </a:extLst>
          </p:cNvPr>
          <p:cNvSpPr>
            <a:spLocks noGrp="1"/>
          </p:cNvSpPr>
          <p:nvPr>
            <p:ph idx="1"/>
          </p:nvPr>
        </p:nvSpPr>
        <p:spPr>
          <a:xfrm>
            <a:off x="838200" y="1825625"/>
            <a:ext cx="10515600" cy="3859742"/>
          </a:xfrm>
        </p:spPr>
        <p:txBody>
          <a:bodyPr lIns="109728" tIns="109728" rIns="109728" bIns="91440" anchor="t">
            <a:normAutofit/>
          </a:bodyPr>
          <a:lstStyle/>
          <a:p>
            <a:pPr marL="0" indent="0" algn="ctr">
              <a:lnSpc>
                <a:spcPct val="150000"/>
              </a:lnSpc>
              <a:buNone/>
            </a:pPr>
            <a:r>
              <a:rPr lang="en-US" sz="3600" b="1" err="1">
                <a:ea typeface="+mn-lt"/>
                <a:cs typeface="+mn-lt"/>
              </a:rPr>
              <a:t>Recognising</a:t>
            </a:r>
            <a:r>
              <a:rPr lang="en-US" sz="3600" b="1">
                <a:ea typeface="+mn-lt"/>
                <a:cs typeface="+mn-lt"/>
              </a:rPr>
              <a:t> and challenging stereotypes and prejudice is a critical step in addressing racism. </a:t>
            </a:r>
            <a:endParaRPr lang="en-US" sz="3600" b="1"/>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7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8C671A-9F0D-E58C-DA90-6F7B6D686799}"/>
              </a:ext>
            </a:extLst>
          </p:cNvPr>
          <p:cNvSpPr>
            <a:spLocks noGrp="1"/>
          </p:cNvSpPr>
          <p:nvPr>
            <p:ph type="title"/>
          </p:nvPr>
        </p:nvSpPr>
        <p:spPr>
          <a:xfrm>
            <a:off x="1171074" y="1396686"/>
            <a:ext cx="3240506" cy="4064628"/>
          </a:xfrm>
        </p:spPr>
        <p:txBody>
          <a:bodyPr>
            <a:normAutofit/>
          </a:bodyPr>
          <a:lstStyle/>
          <a:p>
            <a:r>
              <a:rPr lang="en-US">
                <a:solidFill>
                  <a:srgbClr val="FFFFFF"/>
                </a:solidFill>
                <a:cs typeface="Aharoni"/>
              </a:rPr>
              <a:t>Activity 02</a:t>
            </a:r>
            <a:endParaRPr lang="en-US">
              <a:solidFill>
                <a:srgbClr val="FFFFFF"/>
              </a:solidFill>
            </a:endParaRPr>
          </a:p>
        </p:txBody>
      </p:sp>
      <p:sp>
        <p:nvSpPr>
          <p:cNvPr id="3" name="Content Placeholder 2">
            <a:extLst>
              <a:ext uri="{FF2B5EF4-FFF2-40B4-BE49-F238E27FC236}">
                <a16:creationId xmlns:a16="http://schemas.microsoft.com/office/drawing/2014/main" id="{782797CC-7D4E-D73A-93B1-7CEB881981BA}"/>
              </a:ext>
            </a:extLst>
          </p:cNvPr>
          <p:cNvSpPr>
            <a:spLocks noGrp="1"/>
          </p:cNvSpPr>
          <p:nvPr>
            <p:ph idx="1"/>
          </p:nvPr>
        </p:nvSpPr>
        <p:spPr>
          <a:xfrm>
            <a:off x="5434547" y="3017836"/>
            <a:ext cx="5536397" cy="3935281"/>
          </a:xfrm>
        </p:spPr>
        <p:txBody>
          <a:bodyPr lIns="109728" tIns="109728" rIns="109728" bIns="91440" anchor="t">
            <a:normAutofit/>
          </a:bodyPr>
          <a:lstStyle/>
          <a:p>
            <a:pPr marL="0" indent="0" algn="ctr">
              <a:buNone/>
            </a:pPr>
            <a:r>
              <a:rPr lang="en-US" i="1"/>
              <a:t>Feelings &amp; Emotions</a:t>
            </a: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35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ACD607-7686-B851-60FE-900A05B133B0}"/>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Feelings and Emotions</a:t>
            </a:r>
          </a:p>
        </p:txBody>
      </p:sp>
      <p:sp>
        <p:nvSpPr>
          <p:cNvPr id="37" name="Arc 3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2">
                <a:lumMod val="75000"/>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780075"/>
      </p:ext>
    </p:extLst>
  </p:cSld>
  <p:clrMapOvr>
    <a:masterClrMapping/>
  </p:clrMapOvr>
</p:sld>
</file>

<file path=ppt/theme/theme1.xml><?xml version="1.0" encoding="utf-8"?>
<a:theme xmlns:a="http://schemas.openxmlformats.org/drawingml/2006/main" name="ShapesVTI">
  <a:themeElements>
    <a:clrScheme name="AnalogousFromDarkSeedLeftStep">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53CB84502D3847BB76FDDE9738DBAB" ma:contentTypeVersion="4" ma:contentTypeDescription="Create a new document." ma:contentTypeScope="" ma:versionID="588c8d19f0d985147c10ee6ec05a004f">
  <xsd:schema xmlns:xsd="http://www.w3.org/2001/XMLSchema" xmlns:xs="http://www.w3.org/2001/XMLSchema" xmlns:p="http://schemas.microsoft.com/office/2006/metadata/properties" xmlns:ns2="f58b49a5-0525-461a-a51a-c7a241114c13" targetNamespace="http://schemas.microsoft.com/office/2006/metadata/properties" ma:root="true" ma:fieldsID="b2f75df8a27cda637413f4f260fab02c" ns2:_="">
    <xsd:import namespace="f58b49a5-0525-461a-a51a-c7a241114c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b49a5-0525-461a-a51a-c7a241114c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870B83-210F-4B84-98E5-70AEC957BB0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D7CF0E7-94A7-4354-B215-9376A33126A7}">
  <ds:schemaRefs>
    <ds:schemaRef ds:uri="f58b49a5-0525-461a-a51a-c7a241114c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90BE99-DAAC-4DA7-9A79-570B6B630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ShapesVTI</vt:lpstr>
      <vt:lpstr>The Impacts of Racism</vt:lpstr>
      <vt:lpstr>Learning Intention</vt:lpstr>
      <vt:lpstr>This is a safe space</vt:lpstr>
      <vt:lpstr>Activity 01</vt:lpstr>
      <vt:lpstr>Stereotypes &amp; Prejudice Quiz</vt:lpstr>
      <vt:lpstr>Stereotypes &amp; Prejudice</vt:lpstr>
      <vt:lpstr>PowerPoint Presentation</vt:lpstr>
      <vt:lpstr>Activity 02</vt:lpstr>
      <vt:lpstr>Feelings and Emotions</vt:lpstr>
      <vt:lpstr>How would you feel if...</vt:lpstr>
      <vt:lpstr>How would you feel if...</vt:lpstr>
      <vt:lpstr>Activity 03</vt:lpstr>
      <vt:lpstr>Activity 04</vt:lpstr>
      <vt:lpstr>Scenario 1: The Classroom</vt:lpstr>
      <vt:lpstr>Think, Pair, Share</vt:lpstr>
      <vt:lpstr>Scenario 2: At Lunchtime</vt:lpstr>
      <vt:lpstr>Think, Pair, Share</vt:lpstr>
      <vt:lpstr>Scenario 3: Online</vt:lpstr>
      <vt:lpstr>Think, Pair, Share</vt:lpstr>
      <vt:lpstr>End of Lesson Two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15</cp:revision>
  <dcterms:created xsi:type="dcterms:W3CDTF">2023-06-29T06:36:32Z</dcterms:created>
  <dcterms:modified xsi:type="dcterms:W3CDTF">2024-05-17T06:16:11Z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0x010100CC53CB84502D3847BB76FDDE9738DBAB</vt:lpwstr>
  </property>
</Properties>
</file>